
<file path=[Content_Types].xml><?xml version="1.0" encoding="utf-8"?>
<Types xmlns="http://schemas.openxmlformats.org/package/2006/content-types">
  <Default Extension="mp3" ContentType="audio/mpeg"/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8" r:id="rId21"/>
    <p:sldId id="279" r:id="rId22"/>
    <p:sldId id="275" r:id="rId23"/>
    <p:sldId id="284" r:id="rId24"/>
    <p:sldId id="285" r:id="rId25"/>
    <p:sldId id="280" r:id="rId26"/>
    <p:sldId id="276" r:id="rId27"/>
    <p:sldId id="281" r:id="rId28"/>
    <p:sldId id="286" r:id="rId29"/>
    <p:sldId id="290" r:id="rId30"/>
    <p:sldId id="287" r:id="rId31"/>
    <p:sldId id="291" r:id="rId32"/>
    <p:sldId id="292" r:id="rId33"/>
    <p:sldId id="288" r:id="rId34"/>
    <p:sldId id="289" r:id="rId35"/>
    <p:sldId id="293" r:id="rId36"/>
    <p:sldId id="294" r:id="rId37"/>
    <p:sldId id="282" r:id="rId38"/>
    <p:sldId id="283" r:id="rId39"/>
    <p:sldId id="295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D33E5"/>
    <a:srgbClr val="FFC000"/>
    <a:srgbClr val="FFDDFB"/>
    <a:srgbClr val="FEB4EE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 autoAdjust="0"/>
    <p:restoredTop sz="94660"/>
  </p:normalViewPr>
  <p:slideViewPr>
    <p:cSldViewPr snapToGrid="0">
      <p:cViewPr>
        <p:scale>
          <a:sx n="70" d="100"/>
          <a:sy n="70" d="100"/>
        </p:scale>
        <p:origin x="13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jpg"/><Relationship Id="rId17" Type="http://schemas.openxmlformats.org/officeDocument/2006/relationships/image" Target="../media/image14.jpg"/><Relationship Id="rId2" Type="http://schemas.openxmlformats.org/officeDocument/2006/relationships/audio" Target="../media/media1.mp3"/><Relationship Id="rId16" Type="http://schemas.openxmlformats.org/officeDocument/2006/relationships/image" Target="../media/image13.png"/><Relationship Id="rId1" Type="http://schemas.microsoft.com/office/2007/relationships/media" Target="../media/media1.mp3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jpg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4" Type="http://schemas.openxmlformats.org/officeDocument/2006/relationships/image" Target="../media/image1.jpg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0.pn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3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86.jpg"/><Relationship Id="rId18" Type="http://schemas.openxmlformats.org/officeDocument/2006/relationships/image" Target="../media/image91.jpg"/><Relationship Id="rId3" Type="http://schemas.openxmlformats.org/officeDocument/2006/relationships/image" Target="../media/image81.jpg"/><Relationship Id="rId7" Type="http://schemas.openxmlformats.org/officeDocument/2006/relationships/image" Target="../media/image63.jpeg"/><Relationship Id="rId12" Type="http://schemas.openxmlformats.org/officeDocument/2006/relationships/image" Target="../media/image85.jpg"/><Relationship Id="rId17" Type="http://schemas.openxmlformats.org/officeDocument/2006/relationships/image" Target="../media/image90.png"/><Relationship Id="rId2" Type="http://schemas.openxmlformats.org/officeDocument/2006/relationships/image" Target="../media/image78.jpg"/><Relationship Id="rId16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4.jpg"/><Relationship Id="rId5" Type="http://schemas.openxmlformats.org/officeDocument/2006/relationships/image" Target="../media/image82.jpg"/><Relationship Id="rId15" Type="http://schemas.openxmlformats.org/officeDocument/2006/relationships/image" Target="../media/image88.png"/><Relationship Id="rId10" Type="http://schemas.openxmlformats.org/officeDocument/2006/relationships/image" Target="../media/image73.png"/><Relationship Id="rId19" Type="http://schemas.openxmlformats.org/officeDocument/2006/relationships/image" Target="../media/image92.jpeg"/><Relationship Id="rId4" Type="http://schemas.openxmlformats.org/officeDocument/2006/relationships/image" Target="../media/image4.png"/><Relationship Id="rId9" Type="http://schemas.openxmlformats.org/officeDocument/2006/relationships/image" Target="../media/image70.jpg"/><Relationship Id="rId14" Type="http://schemas.openxmlformats.org/officeDocument/2006/relationships/image" Target="../media/image8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4.png"/><Relationship Id="rId7" Type="http://schemas.openxmlformats.org/officeDocument/2006/relationships/image" Target="../media/image97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2.jpeg"/><Relationship Id="rId4" Type="http://schemas.openxmlformats.org/officeDocument/2006/relationships/image" Target="../media/image95.png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04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0.png"/><Relationship Id="rId12" Type="http://schemas.openxmlformats.org/officeDocument/2006/relationships/image" Target="../media/image103.jpeg"/><Relationship Id="rId2" Type="http://schemas.openxmlformats.org/officeDocument/2006/relationships/audio" Target="../media/media1.mp3"/><Relationship Id="rId16" Type="http://schemas.openxmlformats.org/officeDocument/2006/relationships/image" Target="../media/image107.png"/><Relationship Id="rId1" Type="http://schemas.microsoft.com/office/2007/relationships/media" Target="../media/media1.mp3"/><Relationship Id="rId6" Type="http://schemas.openxmlformats.org/officeDocument/2006/relationships/image" Target="../media/image92.jpeg"/><Relationship Id="rId11" Type="http://schemas.openxmlformats.org/officeDocument/2006/relationships/image" Target="../media/image102.jpg"/><Relationship Id="rId5" Type="http://schemas.openxmlformats.org/officeDocument/2006/relationships/image" Target="../media/image99.jpg"/><Relationship Id="rId15" Type="http://schemas.openxmlformats.org/officeDocument/2006/relationships/image" Target="../media/image106.jpg"/><Relationship Id="rId10" Type="http://schemas.openxmlformats.org/officeDocument/2006/relationships/image" Target="../media/image101.png"/><Relationship Id="rId4" Type="http://schemas.openxmlformats.org/officeDocument/2006/relationships/image" Target="../media/image14.jpg"/><Relationship Id="rId9" Type="http://schemas.openxmlformats.org/officeDocument/2006/relationships/image" Target="../media/image13.png"/><Relationship Id="rId14" Type="http://schemas.openxmlformats.org/officeDocument/2006/relationships/image" Target="../media/image10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1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34.png"/><Relationship Id="rId18" Type="http://schemas.openxmlformats.org/officeDocument/2006/relationships/image" Target="../media/image1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33.png"/><Relationship Id="rId17" Type="http://schemas.openxmlformats.org/officeDocument/2006/relationships/image" Target="../media/image105.jpg"/><Relationship Id="rId2" Type="http://schemas.openxmlformats.org/officeDocument/2006/relationships/audio" Target="../media/media1.mp3"/><Relationship Id="rId16" Type="http://schemas.openxmlformats.org/officeDocument/2006/relationships/image" Target="../media/image109.png"/><Relationship Id="rId1" Type="http://schemas.microsoft.com/office/2007/relationships/media" Target="../media/media1.mp3"/><Relationship Id="rId6" Type="http://schemas.openxmlformats.org/officeDocument/2006/relationships/image" Target="../media/image29.jpg"/><Relationship Id="rId11" Type="http://schemas.openxmlformats.org/officeDocument/2006/relationships/image" Target="../media/image32.jpg"/><Relationship Id="rId5" Type="http://schemas.openxmlformats.org/officeDocument/2006/relationships/image" Target="../media/image28.jpg"/><Relationship Id="rId15" Type="http://schemas.openxmlformats.org/officeDocument/2006/relationships/image" Target="../media/image26.png"/><Relationship Id="rId10" Type="http://schemas.openxmlformats.org/officeDocument/2006/relationships/image" Target="../media/image31.jpg"/><Relationship Id="rId19" Type="http://schemas.openxmlformats.org/officeDocument/2006/relationships/image" Target="../media/image111.png"/><Relationship Id="rId4" Type="http://schemas.openxmlformats.org/officeDocument/2006/relationships/image" Target="../media/image27.jpg"/><Relationship Id="rId9" Type="http://schemas.openxmlformats.org/officeDocument/2006/relationships/image" Target="../media/image30.png"/><Relationship Id="rId1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13" Type="http://schemas.openxmlformats.org/officeDocument/2006/relationships/image" Target="../media/image127.png"/><Relationship Id="rId18" Type="http://schemas.openxmlformats.org/officeDocument/2006/relationships/image" Target="../media/image131.jpeg"/><Relationship Id="rId3" Type="http://schemas.openxmlformats.org/officeDocument/2006/relationships/image" Target="../media/image118.jpg"/><Relationship Id="rId7" Type="http://schemas.openxmlformats.org/officeDocument/2006/relationships/image" Target="../media/image122.png"/><Relationship Id="rId12" Type="http://schemas.openxmlformats.org/officeDocument/2006/relationships/image" Target="../media/image126.jpg"/><Relationship Id="rId17" Type="http://schemas.openxmlformats.org/officeDocument/2006/relationships/image" Target="../media/image130.jpg"/><Relationship Id="rId2" Type="http://schemas.openxmlformats.org/officeDocument/2006/relationships/image" Target="../media/image117.png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5.jpg"/><Relationship Id="rId5" Type="http://schemas.openxmlformats.org/officeDocument/2006/relationships/image" Target="../media/image120.jpg"/><Relationship Id="rId15" Type="http://schemas.openxmlformats.org/officeDocument/2006/relationships/image" Target="../media/image129.jpg"/><Relationship Id="rId10" Type="http://schemas.openxmlformats.org/officeDocument/2006/relationships/image" Target="../media/image124.jpg"/><Relationship Id="rId4" Type="http://schemas.openxmlformats.org/officeDocument/2006/relationships/image" Target="../media/image119.png"/><Relationship Id="rId9" Type="http://schemas.openxmlformats.org/officeDocument/2006/relationships/image" Target="../media/image60.jpg"/><Relationship Id="rId14" Type="http://schemas.openxmlformats.org/officeDocument/2006/relationships/image" Target="../media/image1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jp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11" Type="http://schemas.openxmlformats.org/officeDocument/2006/relationships/image" Target="../media/image141.png"/><Relationship Id="rId5" Type="http://schemas.openxmlformats.org/officeDocument/2006/relationships/image" Target="../media/image135.jpg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jp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13" Type="http://schemas.openxmlformats.org/officeDocument/2006/relationships/image" Target="../media/image144.png"/><Relationship Id="rId18" Type="http://schemas.openxmlformats.org/officeDocument/2006/relationships/image" Target="../media/image146.wmf"/><Relationship Id="rId3" Type="http://schemas.openxmlformats.org/officeDocument/2006/relationships/audio" Target="../media/media2.mp3"/><Relationship Id="rId21" Type="http://schemas.openxmlformats.org/officeDocument/2006/relationships/image" Target="../media/image150.jpg"/><Relationship Id="rId7" Type="http://schemas.openxmlformats.org/officeDocument/2006/relationships/image" Target="../media/image134.jpg"/><Relationship Id="rId12" Type="http://schemas.openxmlformats.org/officeDocument/2006/relationships/image" Target="../media/image141.png"/><Relationship Id="rId17" Type="http://schemas.openxmlformats.org/officeDocument/2006/relationships/oleObject" Target="../embeddings/oleObject1.bin"/><Relationship Id="rId25" Type="http://schemas.openxmlformats.org/officeDocument/2006/relationships/image" Target="../media/image154.png"/><Relationship Id="rId2" Type="http://schemas.microsoft.com/office/2007/relationships/media" Target="../media/media2.mp3"/><Relationship Id="rId16" Type="http://schemas.openxmlformats.org/officeDocument/2006/relationships/image" Target="../media/image13.png"/><Relationship Id="rId20" Type="http://schemas.openxmlformats.org/officeDocument/2006/relationships/image" Target="../media/image149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24" Type="http://schemas.openxmlformats.org/officeDocument/2006/relationships/image" Target="../media/image153.jpg"/><Relationship Id="rId5" Type="http://schemas.openxmlformats.org/officeDocument/2006/relationships/image" Target="../media/image132.jpg"/><Relationship Id="rId15" Type="http://schemas.openxmlformats.org/officeDocument/2006/relationships/image" Target="../media/image148.jpeg"/><Relationship Id="rId23" Type="http://schemas.openxmlformats.org/officeDocument/2006/relationships/image" Target="../media/image152.jpg"/><Relationship Id="rId10" Type="http://schemas.openxmlformats.org/officeDocument/2006/relationships/image" Target="../media/image137.png"/><Relationship Id="rId19" Type="http://schemas.openxmlformats.org/officeDocument/2006/relationships/image" Target="../media/image1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6.jpg"/><Relationship Id="rId14" Type="http://schemas.openxmlformats.org/officeDocument/2006/relationships/image" Target="../media/image147.jpg"/><Relationship Id="rId22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43.png"/><Relationship Id="rId3" Type="http://schemas.openxmlformats.org/officeDocument/2006/relationships/image" Target="../media/image132.jpg"/><Relationship Id="rId7" Type="http://schemas.openxmlformats.org/officeDocument/2006/relationships/image" Target="../media/image136.jpg"/><Relationship Id="rId12" Type="http://schemas.openxmlformats.org/officeDocument/2006/relationships/image" Target="../media/image15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11" Type="http://schemas.openxmlformats.org/officeDocument/2006/relationships/image" Target="../media/image155.jpeg"/><Relationship Id="rId5" Type="http://schemas.openxmlformats.org/officeDocument/2006/relationships/image" Target="../media/image134.jpg"/><Relationship Id="rId10" Type="http://schemas.openxmlformats.org/officeDocument/2006/relationships/image" Target="../media/image144.png"/><Relationship Id="rId4" Type="http://schemas.openxmlformats.org/officeDocument/2006/relationships/image" Target="../media/image133.png"/><Relationship Id="rId9" Type="http://schemas.openxmlformats.org/officeDocument/2006/relationships/image" Target="../media/image141.png"/><Relationship Id="rId1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8.png"/><Relationship Id="rId7" Type="http://schemas.openxmlformats.org/officeDocument/2006/relationships/image" Target="../media/image14.jpg"/><Relationship Id="rId12" Type="http://schemas.openxmlformats.org/officeDocument/2006/relationships/image" Target="../media/image165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11" Type="http://schemas.openxmlformats.org/officeDocument/2006/relationships/image" Target="../media/image164.jpg"/><Relationship Id="rId5" Type="http://schemas.openxmlformats.org/officeDocument/2006/relationships/image" Target="../media/image60.jpg"/><Relationship Id="rId10" Type="http://schemas.openxmlformats.org/officeDocument/2006/relationships/image" Target="../media/image163.png"/><Relationship Id="rId4" Type="http://schemas.openxmlformats.org/officeDocument/2006/relationships/image" Target="../media/image159.png"/><Relationship Id="rId9" Type="http://schemas.openxmlformats.org/officeDocument/2006/relationships/image" Target="../media/image16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13" Type="http://schemas.openxmlformats.org/officeDocument/2006/relationships/image" Target="../media/image17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6.png"/><Relationship Id="rId12" Type="http://schemas.openxmlformats.org/officeDocument/2006/relationships/image" Target="../media/image17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153.jpg"/><Relationship Id="rId11" Type="http://schemas.openxmlformats.org/officeDocument/2006/relationships/image" Target="../media/image170.jpg"/><Relationship Id="rId5" Type="http://schemas.openxmlformats.org/officeDocument/2006/relationships/image" Target="../media/image154.png"/><Relationship Id="rId15" Type="http://schemas.openxmlformats.org/officeDocument/2006/relationships/image" Target="../media/image174.jpg"/><Relationship Id="rId10" Type="http://schemas.openxmlformats.org/officeDocument/2006/relationships/image" Target="../media/image169.png"/><Relationship Id="rId4" Type="http://schemas.openxmlformats.org/officeDocument/2006/relationships/image" Target="../media/image13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5.jpg"/><Relationship Id="rId7" Type="http://schemas.openxmlformats.org/officeDocument/2006/relationships/image" Target="../media/image178.png"/><Relationship Id="rId12" Type="http://schemas.openxmlformats.org/officeDocument/2006/relationships/image" Target="../media/image183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11" Type="http://schemas.openxmlformats.org/officeDocument/2006/relationships/image" Target="../media/image182.jpg"/><Relationship Id="rId5" Type="http://schemas.openxmlformats.org/officeDocument/2006/relationships/image" Target="../media/image169.png"/><Relationship Id="rId10" Type="http://schemas.openxmlformats.org/officeDocument/2006/relationships/image" Target="../media/image181.jpg"/><Relationship Id="rId4" Type="http://schemas.openxmlformats.org/officeDocument/2006/relationships/image" Target="../media/image176.png"/><Relationship Id="rId9" Type="http://schemas.openxmlformats.org/officeDocument/2006/relationships/image" Target="../media/image18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13" Type="http://schemas.openxmlformats.org/officeDocument/2006/relationships/image" Target="../media/image185.jpg"/><Relationship Id="rId3" Type="http://schemas.openxmlformats.org/officeDocument/2006/relationships/image" Target="../media/image175.jpg"/><Relationship Id="rId7" Type="http://schemas.openxmlformats.org/officeDocument/2006/relationships/image" Target="../media/image135.jpg"/><Relationship Id="rId12" Type="http://schemas.openxmlformats.org/officeDocument/2006/relationships/image" Target="../media/image155.jpeg"/><Relationship Id="rId17" Type="http://schemas.openxmlformats.org/officeDocument/2006/relationships/image" Target="../media/image188.jpeg"/><Relationship Id="rId2" Type="http://schemas.openxmlformats.org/officeDocument/2006/relationships/image" Target="../media/image184.jpg"/><Relationship Id="rId16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11" Type="http://schemas.openxmlformats.org/officeDocument/2006/relationships/image" Target="../media/image144.png"/><Relationship Id="rId5" Type="http://schemas.openxmlformats.org/officeDocument/2006/relationships/image" Target="../media/image133.png"/><Relationship Id="rId15" Type="http://schemas.openxmlformats.org/officeDocument/2006/relationships/image" Target="../media/image15.jpg"/><Relationship Id="rId10" Type="http://schemas.openxmlformats.org/officeDocument/2006/relationships/image" Target="../media/image141.png"/><Relationship Id="rId4" Type="http://schemas.openxmlformats.org/officeDocument/2006/relationships/image" Target="../media/image132.jpg"/><Relationship Id="rId9" Type="http://schemas.openxmlformats.org/officeDocument/2006/relationships/image" Target="../media/image137.png"/><Relationship Id="rId14" Type="http://schemas.openxmlformats.org/officeDocument/2006/relationships/image" Target="../media/image18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19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3" Type="http://schemas.openxmlformats.org/officeDocument/2006/relationships/image" Target="../media/image195.png"/><Relationship Id="rId7" Type="http://schemas.openxmlformats.org/officeDocument/2006/relationships/image" Target="../media/image198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202.jpg"/><Relationship Id="rId5" Type="http://schemas.openxmlformats.org/officeDocument/2006/relationships/image" Target="../media/image197.jpg"/><Relationship Id="rId10" Type="http://schemas.openxmlformats.org/officeDocument/2006/relationships/image" Target="../media/image201.png"/><Relationship Id="rId4" Type="http://schemas.openxmlformats.org/officeDocument/2006/relationships/image" Target="../media/image196.jpg"/><Relationship Id="rId9" Type="http://schemas.openxmlformats.org/officeDocument/2006/relationships/image" Target="../media/image2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7" Type="http://schemas.openxmlformats.org/officeDocument/2006/relationships/image" Target="../media/image206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5" Type="http://schemas.openxmlformats.org/officeDocument/2006/relationships/image" Target="../media/image191.jpg"/><Relationship Id="rId4" Type="http://schemas.openxmlformats.org/officeDocument/2006/relationships/image" Target="../media/image20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uscode.house.gov/view.xhtml?path=/prelim@title18/part1/chapter84&amp;edition=prelim" TargetMode="External"/><Relationship Id="rId13" Type="http://schemas.openxmlformats.org/officeDocument/2006/relationships/image" Target="../media/image24.jpg"/><Relationship Id="rId3" Type="http://schemas.openxmlformats.org/officeDocument/2006/relationships/image" Target="../media/image17.jpg"/><Relationship Id="rId7" Type="http://schemas.openxmlformats.org/officeDocument/2006/relationships/image" Target="../media/image20.jpg"/><Relationship Id="rId12" Type="http://schemas.openxmlformats.org/officeDocument/2006/relationships/image" Target="../media/image23.jpeg"/><Relationship Id="rId2" Type="http://schemas.openxmlformats.org/officeDocument/2006/relationships/image" Target="../media/image16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22.jpg"/><Relationship Id="rId5" Type="http://schemas.openxmlformats.org/officeDocument/2006/relationships/image" Target="../media/image19.jpeg"/><Relationship Id="rId15" Type="http://schemas.openxmlformats.org/officeDocument/2006/relationships/image" Target="../media/image1.jpg"/><Relationship Id="rId10" Type="http://schemas.openxmlformats.org/officeDocument/2006/relationships/image" Target="../media/image21.jpg"/><Relationship Id="rId4" Type="http://schemas.openxmlformats.org/officeDocument/2006/relationships/image" Target="../media/image18.jpg"/><Relationship Id="rId9" Type="http://schemas.openxmlformats.org/officeDocument/2006/relationships/image" Target="../media/image15.jpg"/><Relationship Id="rId14" Type="http://schemas.openxmlformats.org/officeDocument/2006/relationships/image" Target="../media/image25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13" Type="http://schemas.openxmlformats.org/officeDocument/2006/relationships/image" Target="../media/image216.png"/><Relationship Id="rId3" Type="http://schemas.openxmlformats.org/officeDocument/2006/relationships/image" Target="../media/image207.jp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2" Type="http://schemas.openxmlformats.org/officeDocument/2006/relationships/hyperlink" Target="https://www.google.com/search?sca_esv=577233357&amp;rlz=1C1GCEB_enUS980US982&amp;q=W.+Craig+Jelinek&amp;stick=H4sIAAAAAAAAAONgVuLVT9c3NEw2zi40TspIesRowS3w8sc9YSn9SWtOXmPU5OIKzsgvd80rySypFJLmYoOyBKX4uVB18ixiFQjXU3AuSsxMV_BKzcnMS80GAARE8h1fAAAA&amp;sa=X&amp;ved=2ahUKEwia0_Hf6paCAxXHkmoFHVMDAGwQzIcDKAB6BAge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0" Type="http://schemas.openxmlformats.org/officeDocument/2006/relationships/image" Target="../media/image213.jpg"/><Relationship Id="rId4" Type="http://schemas.openxmlformats.org/officeDocument/2006/relationships/image" Target="../media/image199.png"/><Relationship Id="rId9" Type="http://schemas.openxmlformats.org/officeDocument/2006/relationships/image" Target="../media/image212.jpeg"/><Relationship Id="rId14" Type="http://schemas.openxmlformats.org/officeDocument/2006/relationships/image" Target="../media/image2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jpg"/><Relationship Id="rId18" Type="http://schemas.openxmlformats.org/officeDocument/2006/relationships/image" Target="../media/image230.jpg"/><Relationship Id="rId3" Type="http://schemas.openxmlformats.org/officeDocument/2006/relationships/image" Target="../media/image218.jpeg"/><Relationship Id="rId21" Type="http://schemas.openxmlformats.org/officeDocument/2006/relationships/image" Target="../media/image232.jpg"/><Relationship Id="rId7" Type="http://schemas.openxmlformats.org/officeDocument/2006/relationships/image" Target="../media/image207.jpg"/><Relationship Id="rId12" Type="http://schemas.openxmlformats.org/officeDocument/2006/relationships/image" Target="../media/image224.jpg"/><Relationship Id="rId17" Type="http://schemas.openxmlformats.org/officeDocument/2006/relationships/image" Target="../media/image229.jpg"/><Relationship Id="rId2" Type="http://schemas.openxmlformats.org/officeDocument/2006/relationships/image" Target="../media/image199.png"/><Relationship Id="rId16" Type="http://schemas.openxmlformats.org/officeDocument/2006/relationships/image" Target="../media/image228.png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11" Type="http://schemas.openxmlformats.org/officeDocument/2006/relationships/image" Target="../media/image223.jpg"/><Relationship Id="rId5" Type="http://schemas.openxmlformats.org/officeDocument/2006/relationships/image" Target="../media/image193.jpg"/><Relationship Id="rId15" Type="http://schemas.openxmlformats.org/officeDocument/2006/relationships/image" Target="../media/image227.jpeg"/><Relationship Id="rId10" Type="http://schemas.openxmlformats.org/officeDocument/2006/relationships/image" Target="../media/image222.png"/><Relationship Id="rId19" Type="http://schemas.openxmlformats.org/officeDocument/2006/relationships/image" Target="../media/image231.jpg"/><Relationship Id="rId4" Type="http://schemas.openxmlformats.org/officeDocument/2006/relationships/image" Target="../media/image219.jpeg"/><Relationship Id="rId9" Type="http://schemas.openxmlformats.org/officeDocument/2006/relationships/image" Target="../media/image221.png"/><Relationship Id="rId14" Type="http://schemas.openxmlformats.org/officeDocument/2006/relationships/image" Target="../media/image22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7" Type="http://schemas.openxmlformats.org/officeDocument/2006/relationships/image" Target="../media/image235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eg"/><Relationship Id="rId5" Type="http://schemas.openxmlformats.org/officeDocument/2006/relationships/image" Target="../media/image233.png"/><Relationship Id="rId4" Type="http://schemas.openxmlformats.org/officeDocument/2006/relationships/image" Target="../media/image20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77233357&amp;rlz=1C1GCEB_enUS980US982&amp;q=Satya+Nadella&amp;stick=H4sIAAAAAAAAAONgVuLSz9U3KDQxqMjKesRoyi3w8sc9YSmdSWtOXmNU4-IKzsgvd80rySypFJLgYoOy-KR4uJC08Sxi5Q1OLKlMVPBLTEnNyUkEALvb1RBWAAAA&amp;sa=X&amp;ved=2ahUKEwiWqOXb7ZaCAxWykmoFHXiXCXgQzIcDKAB6BAgrEAE" TargetMode="External"/><Relationship Id="rId13" Type="http://schemas.openxmlformats.org/officeDocument/2006/relationships/image" Target="../media/image241.png"/><Relationship Id="rId3" Type="http://schemas.openxmlformats.org/officeDocument/2006/relationships/image" Target="../media/image217.png"/><Relationship Id="rId7" Type="http://schemas.openxmlformats.org/officeDocument/2006/relationships/hyperlink" Target="https://www.google.com/search?sca_esv=577233357&amp;rlz=1C1GCEB_enUS980US982&amp;q=Arvind+Krishna&amp;stick=H4sIAAAAAAAAAONgVuLVT9c3NMwyz80ozypKfsRowS3w8sc9YSn9SWtOXmPU5OIKzsgvd80rySypFJLmYoOyBKX4uVB18ixi5XMsKsvMS1HwLsoszshLBABqxLoIXQAAAA&amp;sa=X&amp;ved=2ahUKEwiU2dbV7ZaCAxVCmWoFHWHGCHAQzIcDKAB6BAgkEAE" TargetMode="External"/><Relationship Id="rId12" Type="http://schemas.openxmlformats.org/officeDocument/2006/relationships/image" Target="../media/image240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jpeg"/><Relationship Id="rId11" Type="http://schemas.openxmlformats.org/officeDocument/2006/relationships/image" Target="../media/image239.png"/><Relationship Id="rId5" Type="http://schemas.openxmlformats.org/officeDocument/2006/relationships/hyperlink" Target="https://www.google.com/search?sca_esv=577233357&amp;rlz=1C1GCEB_enUS980US982&amp;q=Laxman+Narasimhan&amp;stick=H4sIAAAAAAAAAONgVuLVT9c3NMyozDEtMs8ofMRowS3w8sc9YSn9SWtOXmPU5OIKzsgvd80rySypFJLmYoOyBKX4uVB18ixiFfRJrMhNzFPwSyxKLM7MzUjMAwBvEWKcYAAAAA&amp;sa=X&amp;ved=2ahUKEwiUoZXC7ZaCAxV8kmoFHX74BlIQzIcDKAB6BAghEAE" TargetMode="External"/><Relationship Id="rId10" Type="http://schemas.openxmlformats.org/officeDocument/2006/relationships/image" Target="../media/image29.jpg"/><Relationship Id="rId4" Type="http://schemas.openxmlformats.org/officeDocument/2006/relationships/image" Target="../media/image236.jpg"/><Relationship Id="rId9" Type="http://schemas.openxmlformats.org/officeDocument/2006/relationships/image" Target="../media/image238.jpg"/><Relationship Id="rId14" Type="http://schemas.openxmlformats.org/officeDocument/2006/relationships/image" Target="../media/image2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11.png"/><Relationship Id="rId3" Type="http://schemas.openxmlformats.org/officeDocument/2006/relationships/image" Target="../media/image236.jpg"/><Relationship Id="rId7" Type="http://schemas.openxmlformats.org/officeDocument/2006/relationships/image" Target="../media/image245.jpg"/><Relationship Id="rId12" Type="http://schemas.openxmlformats.org/officeDocument/2006/relationships/image" Target="../media/image220.pn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g"/><Relationship Id="rId11" Type="http://schemas.openxmlformats.org/officeDocument/2006/relationships/image" Target="../media/image248.png"/><Relationship Id="rId5" Type="http://schemas.openxmlformats.org/officeDocument/2006/relationships/image" Target="../media/image238.jpg"/><Relationship Id="rId15" Type="http://schemas.openxmlformats.org/officeDocument/2006/relationships/image" Target="../media/image15.jpg"/><Relationship Id="rId10" Type="http://schemas.openxmlformats.org/officeDocument/2006/relationships/image" Target="../media/image247.jpg"/><Relationship Id="rId4" Type="http://schemas.openxmlformats.org/officeDocument/2006/relationships/image" Target="../media/image237.jpeg"/><Relationship Id="rId9" Type="http://schemas.openxmlformats.org/officeDocument/2006/relationships/image" Target="../media/image246.png"/><Relationship Id="rId14" Type="http://schemas.openxmlformats.org/officeDocument/2006/relationships/image" Target="../media/image24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50.png"/><Relationship Id="rId7" Type="http://schemas.openxmlformats.org/officeDocument/2006/relationships/image" Target="../media/image25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g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56.png"/><Relationship Id="rId7" Type="http://schemas.openxmlformats.org/officeDocument/2006/relationships/image" Target="../media/image259.png"/><Relationship Id="rId12" Type="http://schemas.openxmlformats.org/officeDocument/2006/relationships/image" Target="../media/image263.jp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jpg"/><Relationship Id="rId11" Type="http://schemas.openxmlformats.org/officeDocument/2006/relationships/image" Target="../media/image262.png"/><Relationship Id="rId5" Type="http://schemas.openxmlformats.org/officeDocument/2006/relationships/image" Target="../media/image42.jpg"/><Relationship Id="rId10" Type="http://schemas.openxmlformats.org/officeDocument/2006/relationships/image" Target="../media/image261.png"/><Relationship Id="rId4" Type="http://schemas.openxmlformats.org/officeDocument/2006/relationships/image" Target="../media/image257.png"/><Relationship Id="rId9" Type="http://schemas.openxmlformats.org/officeDocument/2006/relationships/image" Target="../media/image1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9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66.jpg"/><Relationship Id="rId7" Type="http://schemas.openxmlformats.org/officeDocument/2006/relationships/image" Target="../media/image269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jpg"/><Relationship Id="rId5" Type="http://schemas.openxmlformats.org/officeDocument/2006/relationships/image" Target="../media/image267.jpeg"/><Relationship Id="rId10" Type="http://schemas.openxmlformats.org/officeDocument/2006/relationships/image" Target="../media/image272.png"/><Relationship Id="rId4" Type="http://schemas.openxmlformats.org/officeDocument/2006/relationships/image" Target="../media/image175.jpg"/><Relationship Id="rId9" Type="http://schemas.openxmlformats.org/officeDocument/2006/relationships/image" Target="../media/image27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7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3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3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9.jpg"/><Relationship Id="rId11" Type="http://schemas.openxmlformats.org/officeDocument/2006/relationships/image" Target="../media/image32.jpg"/><Relationship Id="rId5" Type="http://schemas.openxmlformats.org/officeDocument/2006/relationships/image" Target="../media/image28.jpg"/><Relationship Id="rId1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7.jpg"/><Relationship Id="rId9" Type="http://schemas.openxmlformats.org/officeDocument/2006/relationships/image" Target="../media/image30.png"/><Relationship Id="rId14" Type="http://schemas.openxmlformats.org/officeDocument/2006/relationships/image" Target="../media/image35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57.jpeg"/><Relationship Id="rId7" Type="http://schemas.openxmlformats.org/officeDocument/2006/relationships/image" Target="../media/image163.png"/><Relationship Id="rId12" Type="http://schemas.openxmlformats.org/officeDocument/2006/relationships/image" Target="../media/image1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11" Type="http://schemas.openxmlformats.org/officeDocument/2006/relationships/image" Target="../media/image243.jpg"/><Relationship Id="rId5" Type="http://schemas.openxmlformats.org/officeDocument/2006/relationships/image" Target="../media/image161.png"/><Relationship Id="rId10" Type="http://schemas.openxmlformats.org/officeDocument/2006/relationships/image" Target="../media/image275.png"/><Relationship Id="rId4" Type="http://schemas.openxmlformats.org/officeDocument/2006/relationships/image" Target="../media/image160.jpg"/><Relationship Id="rId9" Type="http://schemas.openxmlformats.org/officeDocument/2006/relationships/image" Target="../media/image165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284.png"/><Relationship Id="rId18" Type="http://schemas.openxmlformats.org/officeDocument/2006/relationships/image" Target="../media/image288.jpg"/><Relationship Id="rId3" Type="http://schemas.openxmlformats.org/officeDocument/2006/relationships/image" Target="../media/image277.jpeg"/><Relationship Id="rId7" Type="http://schemas.openxmlformats.org/officeDocument/2006/relationships/image" Target="../media/image281.jpg"/><Relationship Id="rId12" Type="http://schemas.openxmlformats.org/officeDocument/2006/relationships/image" Target="../media/image1.jpg"/><Relationship Id="rId17" Type="http://schemas.openxmlformats.org/officeDocument/2006/relationships/image" Target="../media/image287.png"/><Relationship Id="rId2" Type="http://schemas.openxmlformats.org/officeDocument/2006/relationships/image" Target="../media/image276.png"/><Relationship Id="rId16" Type="http://schemas.openxmlformats.org/officeDocument/2006/relationships/image" Target="../media/image286.png"/><Relationship Id="rId20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jpg"/><Relationship Id="rId11" Type="http://schemas.openxmlformats.org/officeDocument/2006/relationships/image" Target="../media/image196.jpg"/><Relationship Id="rId5" Type="http://schemas.openxmlformats.org/officeDocument/2006/relationships/image" Target="../media/image279.png"/><Relationship Id="rId15" Type="http://schemas.openxmlformats.org/officeDocument/2006/relationships/image" Target="../media/image57.jpg"/><Relationship Id="rId10" Type="http://schemas.openxmlformats.org/officeDocument/2006/relationships/image" Target="../media/image283.png"/><Relationship Id="rId19" Type="http://schemas.openxmlformats.org/officeDocument/2006/relationships/image" Target="../media/image289.jpg"/><Relationship Id="rId4" Type="http://schemas.openxmlformats.org/officeDocument/2006/relationships/image" Target="../media/image278.jpg"/><Relationship Id="rId9" Type="http://schemas.openxmlformats.org/officeDocument/2006/relationships/image" Target="../media/image282.png"/><Relationship Id="rId14" Type="http://schemas.openxmlformats.org/officeDocument/2006/relationships/image" Target="../media/image285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jpg"/><Relationship Id="rId3" Type="http://schemas.openxmlformats.org/officeDocument/2006/relationships/image" Target="../media/image292.png"/><Relationship Id="rId7" Type="http://schemas.openxmlformats.org/officeDocument/2006/relationships/image" Target="../media/image295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4.png"/><Relationship Id="rId11" Type="http://schemas.openxmlformats.org/officeDocument/2006/relationships/image" Target="../media/image298.jpg"/><Relationship Id="rId5" Type="http://schemas.openxmlformats.org/officeDocument/2006/relationships/image" Target="../media/image263.jpg"/><Relationship Id="rId10" Type="http://schemas.openxmlformats.org/officeDocument/2006/relationships/image" Target="../media/image297.jpg"/><Relationship Id="rId4" Type="http://schemas.openxmlformats.org/officeDocument/2006/relationships/image" Target="../media/image293.jpg"/><Relationship Id="rId9" Type="http://schemas.openxmlformats.org/officeDocument/2006/relationships/image" Target="../media/image26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0.jpg"/><Relationship Id="rId18" Type="http://schemas.openxmlformats.org/officeDocument/2006/relationships/image" Target="../media/image301.jpg"/><Relationship Id="rId3" Type="http://schemas.openxmlformats.org/officeDocument/2006/relationships/image" Target="../media/image293.jpg"/><Relationship Id="rId7" Type="http://schemas.openxmlformats.org/officeDocument/2006/relationships/image" Target="../media/image299.jpeg"/><Relationship Id="rId12" Type="http://schemas.openxmlformats.org/officeDocument/2006/relationships/image" Target="../media/image68.jpeg"/><Relationship Id="rId17" Type="http://schemas.openxmlformats.org/officeDocument/2006/relationships/image" Target="../media/image184.jpg"/><Relationship Id="rId2" Type="http://schemas.openxmlformats.org/officeDocument/2006/relationships/image" Target="../media/image294.png"/><Relationship Id="rId16" Type="http://schemas.openxmlformats.org/officeDocument/2006/relationships/image" Target="../media/image275.png"/><Relationship Id="rId20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11" Type="http://schemas.openxmlformats.org/officeDocument/2006/relationships/image" Target="../media/image67.jpeg"/><Relationship Id="rId5" Type="http://schemas.openxmlformats.org/officeDocument/2006/relationships/image" Target="../media/image161.png"/><Relationship Id="rId15" Type="http://schemas.openxmlformats.org/officeDocument/2006/relationships/image" Target="../media/image300.jpg"/><Relationship Id="rId10" Type="http://schemas.openxmlformats.org/officeDocument/2006/relationships/image" Target="../media/image66.jpg"/><Relationship Id="rId19" Type="http://schemas.openxmlformats.org/officeDocument/2006/relationships/image" Target="../media/image302.jpg"/><Relationship Id="rId4" Type="http://schemas.openxmlformats.org/officeDocument/2006/relationships/image" Target="../media/image263.jpg"/><Relationship Id="rId9" Type="http://schemas.openxmlformats.org/officeDocument/2006/relationships/image" Target="../media/image65.jpeg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300.jpg"/><Relationship Id="rId18" Type="http://schemas.openxmlformats.org/officeDocument/2006/relationships/image" Target="../media/image307.png"/><Relationship Id="rId3" Type="http://schemas.openxmlformats.org/officeDocument/2006/relationships/image" Target="../media/image161.png"/><Relationship Id="rId7" Type="http://schemas.openxmlformats.org/officeDocument/2006/relationships/image" Target="../media/image65.jpeg"/><Relationship Id="rId12" Type="http://schemas.openxmlformats.org/officeDocument/2006/relationships/image" Target="../media/image73.png"/><Relationship Id="rId17" Type="http://schemas.openxmlformats.org/officeDocument/2006/relationships/image" Target="../media/image306.png"/><Relationship Id="rId2" Type="http://schemas.openxmlformats.org/officeDocument/2006/relationships/image" Target="../media/image294.png"/><Relationship Id="rId16" Type="http://schemas.openxmlformats.org/officeDocument/2006/relationships/image" Target="../media/image3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jpg"/><Relationship Id="rId5" Type="http://schemas.openxmlformats.org/officeDocument/2006/relationships/image" Target="../media/image299.jpeg"/><Relationship Id="rId15" Type="http://schemas.openxmlformats.org/officeDocument/2006/relationships/image" Target="../media/image304.jpg"/><Relationship Id="rId10" Type="http://schemas.openxmlformats.org/officeDocument/2006/relationships/image" Target="../media/image68.jpeg"/><Relationship Id="rId19" Type="http://schemas.openxmlformats.org/officeDocument/2006/relationships/image" Target="../media/image308.png"/><Relationship Id="rId4" Type="http://schemas.openxmlformats.org/officeDocument/2006/relationships/image" Target="../media/image243.jpg"/><Relationship Id="rId9" Type="http://schemas.openxmlformats.org/officeDocument/2006/relationships/image" Target="../media/image67.jpeg"/><Relationship Id="rId14" Type="http://schemas.openxmlformats.org/officeDocument/2006/relationships/image" Target="../media/image2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image" Target="../media/image174.jpg"/><Relationship Id="rId3" Type="http://schemas.openxmlformats.org/officeDocument/2006/relationships/image" Target="../media/image305.jpg"/><Relationship Id="rId7" Type="http://schemas.openxmlformats.org/officeDocument/2006/relationships/image" Target="../media/image311.png"/><Relationship Id="rId12" Type="http://schemas.openxmlformats.org/officeDocument/2006/relationships/image" Target="../media/image314.jp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1" Type="http://schemas.openxmlformats.org/officeDocument/2006/relationships/image" Target="../media/image154.png"/><Relationship Id="rId5" Type="http://schemas.openxmlformats.org/officeDocument/2006/relationships/image" Target="../media/image309.png"/><Relationship Id="rId15" Type="http://schemas.openxmlformats.org/officeDocument/2006/relationships/image" Target="../media/image316.png"/><Relationship Id="rId10" Type="http://schemas.openxmlformats.org/officeDocument/2006/relationships/image" Target="../media/image313.png"/><Relationship Id="rId4" Type="http://schemas.openxmlformats.org/officeDocument/2006/relationships/image" Target="../media/image306.png"/><Relationship Id="rId9" Type="http://schemas.openxmlformats.org/officeDocument/2006/relationships/image" Target="../media/image312.jpg"/><Relationship Id="rId14" Type="http://schemas.openxmlformats.org/officeDocument/2006/relationships/image" Target="../media/image3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46.jpg"/><Relationship Id="rId3" Type="http://schemas.openxmlformats.org/officeDocument/2006/relationships/image" Target="../media/image37.jpg"/><Relationship Id="rId7" Type="http://schemas.openxmlformats.org/officeDocument/2006/relationships/image" Target="../media/image41.jpeg"/><Relationship Id="rId12" Type="http://schemas.openxmlformats.org/officeDocument/2006/relationships/image" Target="../media/image45.jpg"/><Relationship Id="rId17" Type="http://schemas.openxmlformats.org/officeDocument/2006/relationships/image" Target="../media/image50.png"/><Relationship Id="rId2" Type="http://schemas.openxmlformats.org/officeDocument/2006/relationships/image" Target="../media/image36.png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4.jp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3.jpeg"/><Relationship Id="rId4" Type="http://schemas.openxmlformats.org/officeDocument/2006/relationships/image" Target="../media/image38.jpg"/><Relationship Id="rId9" Type="http://schemas.openxmlformats.org/officeDocument/2006/relationships/image" Target="../media/image42.jpg"/><Relationship Id="rId14" Type="http://schemas.openxmlformats.org/officeDocument/2006/relationships/image" Target="../media/image4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4.jpg"/><Relationship Id="rId7" Type="http://schemas.openxmlformats.org/officeDocument/2006/relationships/image" Target="../media/image15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73.png"/><Relationship Id="rId18" Type="http://schemas.openxmlformats.org/officeDocument/2006/relationships/image" Target="../media/image76.png"/><Relationship Id="rId3" Type="http://schemas.openxmlformats.org/officeDocument/2006/relationships/image" Target="../media/image64.png"/><Relationship Id="rId21" Type="http://schemas.openxmlformats.org/officeDocument/2006/relationships/image" Target="../media/image26.png"/><Relationship Id="rId7" Type="http://schemas.openxmlformats.org/officeDocument/2006/relationships/image" Target="../media/image68.jpeg"/><Relationship Id="rId12" Type="http://schemas.openxmlformats.org/officeDocument/2006/relationships/image" Target="../media/image72.jpg"/><Relationship Id="rId17" Type="http://schemas.openxmlformats.org/officeDocument/2006/relationships/image" Target="../media/image75.jpg"/><Relationship Id="rId2" Type="http://schemas.openxmlformats.org/officeDocument/2006/relationships/image" Target="../media/image63.jpeg"/><Relationship Id="rId16" Type="http://schemas.openxmlformats.org/officeDocument/2006/relationships/image" Target="../media/image11.png"/><Relationship Id="rId20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71.jpg"/><Relationship Id="rId5" Type="http://schemas.openxmlformats.org/officeDocument/2006/relationships/image" Target="../media/image66.jpg"/><Relationship Id="rId15" Type="http://schemas.openxmlformats.org/officeDocument/2006/relationships/image" Target="../media/image40.jpg"/><Relationship Id="rId10" Type="http://schemas.openxmlformats.org/officeDocument/2006/relationships/image" Target="../media/image70.jpg"/><Relationship Id="rId19" Type="http://schemas.openxmlformats.org/officeDocument/2006/relationships/image" Target="../media/image77.png"/><Relationship Id="rId4" Type="http://schemas.openxmlformats.org/officeDocument/2006/relationships/image" Target="../media/image65.jpe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35" y="3455195"/>
            <a:ext cx="876300" cy="8763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" y="2999290"/>
            <a:ext cx="1581150" cy="2895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954" y="2885334"/>
            <a:ext cx="1600200" cy="2857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9367" y="3590504"/>
            <a:ext cx="1184607" cy="63831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37491" y="1473958"/>
            <a:ext cx="1281422" cy="10099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5037491" y="2595928"/>
            <a:ext cx="1322366" cy="3246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527343" y="2595928"/>
            <a:ext cx="568657" cy="1623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441843" y="1938269"/>
            <a:ext cx="1874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CPVA</a:t>
            </a:r>
            <a:r>
              <a:rPr lang="en-US" sz="1400" strike="sngStrike" dirty="0" err="1" smtClean="0"/>
              <a:t>.Gohreoh</a:t>
            </a:r>
            <a:r>
              <a:rPr lang="en-US" sz="1400" strike="sngStrike" dirty="0" smtClean="0"/>
              <a:t>(</a:t>
            </a:r>
            <a:r>
              <a:rPr lang="en-US" sz="1400" strike="sngStrike" dirty="0" err="1" smtClean="0"/>
              <a:t>depess</a:t>
            </a:r>
            <a:r>
              <a:rPr lang="en-US" sz="1400" strike="sngStrike" dirty="0" smtClean="0"/>
              <a:t>)</a:t>
            </a:r>
            <a:endParaRPr lang="en-US" sz="14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802807" y="2206640"/>
            <a:ext cx="2598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FRA-DET  Steve Meiers</a:t>
            </a:r>
          </a:p>
          <a:p>
            <a:r>
              <a:rPr lang="en-US" dirty="0" smtClean="0"/>
              <a:t>FRA-DET  </a:t>
            </a:r>
            <a:r>
              <a:rPr lang="en-US" dirty="0" err="1" smtClean="0"/>
              <a:t>Elke</a:t>
            </a:r>
            <a:r>
              <a:rPr lang="en-US" dirty="0" smtClean="0"/>
              <a:t> Meiers</a:t>
            </a:r>
          </a:p>
          <a:p>
            <a:r>
              <a:rPr lang="en-US" dirty="0" smtClean="0"/>
              <a:t>FRA-DET  Denise Fisher</a:t>
            </a:r>
          </a:p>
          <a:p>
            <a:r>
              <a:rPr lang="en-US" dirty="0" smtClean="0"/>
              <a:t>FRA-DET  Michelle Meiers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1319228" y="3139874"/>
            <a:ext cx="417102" cy="215444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8543662" y="1967005"/>
            <a:ext cx="3472411" cy="14170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8939284" y="2206640"/>
            <a:ext cx="898299" cy="111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246" y="3355317"/>
            <a:ext cx="1037992" cy="10379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84" y="3641400"/>
            <a:ext cx="692837" cy="692837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3868794" y="3073599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Husband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5268709" y="3139874"/>
            <a:ext cx="2385448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loud 81"/>
          <p:cNvSpPr/>
          <p:nvPr/>
        </p:nvSpPr>
        <p:spPr>
          <a:xfrm>
            <a:off x="4204348" y="3966712"/>
            <a:ext cx="1033831" cy="84794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loud 82"/>
          <p:cNvSpPr/>
          <p:nvPr/>
        </p:nvSpPr>
        <p:spPr>
          <a:xfrm>
            <a:off x="7187519" y="2496648"/>
            <a:ext cx="1033831" cy="84794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298406" y="2780197"/>
            <a:ext cx="149432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Who is that</a:t>
            </a:r>
            <a:r>
              <a:rPr lang="en-US" sz="1050" dirty="0" smtClean="0"/>
              <a:t>?</a:t>
            </a:r>
          </a:p>
          <a:p>
            <a:r>
              <a:rPr lang="en-US" sz="1050" dirty="0" smtClean="0"/>
              <a:t>That is Jason, my </a:t>
            </a:r>
            <a:r>
              <a:rPr lang="en-US" sz="1050" dirty="0" err="1" smtClean="0"/>
              <a:t>neibor</a:t>
            </a:r>
            <a:endParaRPr lang="en-US" sz="1050" dirty="0"/>
          </a:p>
        </p:txBody>
      </p:sp>
      <p:sp>
        <p:nvSpPr>
          <p:cNvPr id="80" name="TextBox 79"/>
          <p:cNvSpPr txBox="1"/>
          <p:nvPr/>
        </p:nvSpPr>
        <p:spPr>
          <a:xfrm>
            <a:off x="4196053" y="4254084"/>
            <a:ext cx="939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Is Mary there?</a:t>
            </a:r>
          </a:p>
          <a:p>
            <a:r>
              <a:rPr lang="en-US" sz="1000" dirty="0" smtClean="0"/>
              <a:t>Yes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6461433" y="3874313"/>
            <a:ext cx="836973" cy="779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785454" y="3714995"/>
            <a:ext cx="570411" cy="7975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382" y="4054119"/>
            <a:ext cx="2114550" cy="1200150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9529125" y="3623688"/>
            <a:ext cx="1532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toyota</a:t>
            </a:r>
            <a:r>
              <a:rPr lang="en-US" strike="sngStrike" dirty="0"/>
              <a:t> </a:t>
            </a:r>
            <a:r>
              <a:rPr lang="en-US" strike="sngStrike" dirty="0" err="1" smtClean="0"/>
              <a:t>camery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571447" y="5356192"/>
            <a:ext cx="1490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crums</a:t>
            </a:r>
            <a:r>
              <a:rPr lang="en-US" dirty="0" smtClean="0"/>
              <a:t> </a:t>
            </a:r>
            <a:r>
              <a:rPr lang="en-US" dirty="0" err="1" smtClean="0"/>
              <a:t>toyota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6879919" y="4654194"/>
            <a:ext cx="1561924" cy="156350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722684" y="4814657"/>
            <a:ext cx="346418" cy="4396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899" y="5204462"/>
            <a:ext cx="1223281" cy="1555226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3425239" y="4884231"/>
            <a:ext cx="1172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Catherine Bach playboy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318913" y="5364925"/>
            <a:ext cx="26585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Crumbs PENGONA</a:t>
            </a:r>
          </a:p>
          <a:p>
            <a:r>
              <a:rPr lang="en-US" dirty="0" err="1" smtClean="0"/>
              <a:t>CPVA.nonPocleiSexAbuse</a:t>
            </a:r>
            <a:endParaRPr lang="en-US" dirty="0" smtClean="0"/>
          </a:p>
          <a:p>
            <a:r>
              <a:rPr lang="en-US" sz="800" strike="sngStrike" dirty="0" err="1" smtClean="0"/>
              <a:t>Ibm.labpcorp</a:t>
            </a:r>
            <a:r>
              <a:rPr lang="en-US" dirty="0" err="1" smtClean="0"/>
              <a:t>.nonPocelRTALogical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6619164" y="4814657"/>
            <a:ext cx="736701" cy="43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48" y="5744485"/>
            <a:ext cx="899180" cy="899180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H="1" flipV="1">
            <a:off x="3405588" y="5435948"/>
            <a:ext cx="1863121" cy="132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3467415" y="4945968"/>
            <a:ext cx="1636113" cy="18571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2722415" y="5439863"/>
            <a:ext cx="3541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                     IPX 1987 TV</a:t>
            </a:r>
          </a:p>
          <a:p>
            <a:r>
              <a:rPr lang="en-US" dirty="0" err="1" smtClean="0"/>
              <a:t>nonPOlcieCtx</a:t>
            </a:r>
            <a:r>
              <a:rPr lang="en-US" dirty="0" smtClean="0"/>
              <a:t> dukes of </a:t>
            </a:r>
            <a:r>
              <a:rPr lang="en-US" dirty="0" err="1" smtClean="0"/>
              <a:t>hazrd</a:t>
            </a:r>
            <a:endParaRPr lang="en-US" dirty="0" smtClean="0"/>
          </a:p>
          <a:p>
            <a:r>
              <a:rPr lang="en-US" dirty="0" smtClean="0"/>
              <a:t>WWI.NSA(TEXAS).</a:t>
            </a:r>
            <a:r>
              <a:rPr lang="en-US" sz="800" strike="sngStrike" dirty="0" err="1" smtClean="0"/>
              <a:t>marx</a:t>
            </a:r>
            <a:r>
              <a:rPr lang="en-US" dirty="0" err="1" smtClean="0"/>
              <a:t>.nonPoclieChild</a:t>
            </a:r>
            <a:endParaRPr lang="en-US" dirty="0" smtClean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677" y="6414053"/>
            <a:ext cx="362887" cy="36288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2988963" y="6379997"/>
            <a:ext cx="1046279" cy="423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581312" y="6556735"/>
            <a:ext cx="3744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glad I am white </a:t>
            </a: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greade</a:t>
            </a:r>
            <a:r>
              <a:rPr lang="en-US" dirty="0" smtClean="0"/>
              <a:t> 3:30  </a:t>
            </a:r>
          </a:p>
          <a:p>
            <a:r>
              <a:rPr lang="en-US" strike="sngStrike" dirty="0" smtClean="0"/>
              <a:t>Vanilla ice cream mc </a:t>
            </a:r>
            <a:r>
              <a:rPr lang="en-US" strike="sngStrike" dirty="0" err="1" smtClean="0"/>
              <a:t>donnlads</a:t>
            </a:r>
            <a:r>
              <a:rPr lang="en-US" strike="sngStrike" dirty="0" smtClean="0"/>
              <a:t> </a:t>
            </a:r>
            <a:r>
              <a:rPr lang="en-US" dirty="0" smtClean="0"/>
              <a:t>4:30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9388433" y="5894890"/>
            <a:ext cx="3793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Evaluatons</a:t>
            </a:r>
            <a:r>
              <a:rPr lang="en-US" dirty="0" smtClean="0"/>
              <a:t> of 7 w/o </a:t>
            </a:r>
            <a:r>
              <a:rPr lang="en-US" dirty="0" err="1" smtClean="0"/>
              <a:t>Legislaton</a:t>
            </a:r>
            <a:r>
              <a:rPr lang="en-US" dirty="0" smtClean="0"/>
              <a:t> or WAR</a:t>
            </a:r>
          </a:p>
          <a:p>
            <a:r>
              <a:rPr lang="en-US" dirty="0" smtClean="0"/>
              <a:t>George </a:t>
            </a:r>
            <a:r>
              <a:rPr lang="en-US" dirty="0" err="1" smtClean="0"/>
              <a:t>Wahton</a:t>
            </a:r>
            <a:r>
              <a:rPr lang="en-US" dirty="0" smtClean="0"/>
              <a:t> , </a:t>
            </a:r>
            <a:r>
              <a:rPr lang="en-US" dirty="0" err="1" smtClean="0"/>
              <a:t>Abrahm</a:t>
            </a:r>
            <a:r>
              <a:rPr lang="en-US" dirty="0" smtClean="0"/>
              <a:t> Lincoln</a:t>
            </a:r>
          </a:p>
          <a:p>
            <a:r>
              <a:rPr lang="en-US" sz="800" strike="sngStrike" dirty="0" smtClean="0"/>
              <a:t>The black </a:t>
            </a:r>
            <a:r>
              <a:rPr lang="en-US" sz="800" strike="sngStrike" dirty="0" err="1" smtClean="0"/>
              <a:t>peop</a:t>
            </a:r>
            <a:r>
              <a:rPr lang="en-US" sz="800" strike="sngStrike" dirty="0" smtClean="0"/>
              <a:t> and slavery(</a:t>
            </a:r>
            <a:r>
              <a:rPr lang="en-US" sz="800" strike="sngStrike" dirty="0" err="1" smtClean="0"/>
              <a:t>asuemd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9083525" y="6592274"/>
            <a:ext cx="432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nonPOcleCTX</a:t>
            </a:r>
            <a:r>
              <a:rPr lang="en-US" dirty="0" smtClean="0"/>
              <a:t>(</a:t>
            </a:r>
            <a:r>
              <a:rPr lang="en-US" dirty="0" err="1" smtClean="0"/>
              <a:t>unknow</a:t>
            </a:r>
            <a:r>
              <a:rPr lang="en-US" dirty="0" smtClean="0"/>
              <a:t>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Gread,NSA</a:t>
            </a:r>
            <a:r>
              <a:rPr lang="en-US" dirty="0" smtClean="0"/>
              <a:t>(Texas))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2722415" y="5829637"/>
            <a:ext cx="10778755" cy="12050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262" y="6227903"/>
            <a:ext cx="591370" cy="626635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4035242" y="5381963"/>
            <a:ext cx="1002249" cy="10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2759102" y="4984637"/>
            <a:ext cx="2704983" cy="9517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HOMICIDE:NANA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021613" y="3336785"/>
            <a:ext cx="2183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Jason: She is like nana</a:t>
            </a:r>
          </a:p>
          <a:p>
            <a:r>
              <a:rPr lang="en-US" sz="800" dirty="0" smtClean="0"/>
              <a:t>Steve:</a:t>
            </a:r>
            <a:r>
              <a:rPr lang="en-US" sz="800" strike="sngStrike" dirty="0" smtClean="0"/>
              <a:t> some people do now want </a:t>
            </a:r>
            <a:r>
              <a:rPr lang="en-US" sz="800" strike="sngStrike" dirty="0" err="1" smtClean="0"/>
              <a:t>ot</a:t>
            </a:r>
            <a:r>
              <a:rPr lang="en-US" sz="800" strike="sngStrike" dirty="0" smtClean="0"/>
              <a:t> be </a:t>
            </a:r>
            <a:r>
              <a:rPr lang="en-US" sz="800" strike="sngStrike" dirty="0" err="1" smtClean="0"/>
              <a:t>calle</a:t>
            </a:r>
            <a:r>
              <a:rPr lang="en-US" sz="800" strike="sngStrike" dirty="0" smtClean="0"/>
              <a:t> old</a:t>
            </a:r>
            <a:endParaRPr lang="en-US" sz="800" strike="sngStrike" dirty="0"/>
          </a:p>
        </p:txBody>
      </p:sp>
      <p:sp>
        <p:nvSpPr>
          <p:cNvPr id="114" name="Rectangle 113"/>
          <p:cNvSpPr/>
          <p:nvPr/>
        </p:nvSpPr>
        <p:spPr>
          <a:xfrm>
            <a:off x="8543662" y="3357641"/>
            <a:ext cx="3472411" cy="3693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10157038" y="1328671"/>
            <a:ext cx="2079008" cy="53422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1</a:t>
            </a:r>
            <a:endParaRPr lang="en-US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9837583" y="2361063"/>
            <a:ext cx="1012387" cy="961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941696" y="1473958"/>
            <a:ext cx="293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r>
              <a:rPr lang="en-US" dirty="0" smtClean="0"/>
              <a:t>(MOVIES)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121" name="Rectangle 120"/>
          <p:cNvSpPr/>
          <p:nvPr/>
        </p:nvSpPr>
        <p:spPr>
          <a:xfrm>
            <a:off x="1954666" y="1928922"/>
            <a:ext cx="174385" cy="457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5135734" y="1569493"/>
            <a:ext cx="1128163" cy="7915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-17717" y="2420028"/>
            <a:ext cx="1559248" cy="3636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8887262" y="3726998"/>
            <a:ext cx="729120" cy="3271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9755274" y="3888196"/>
            <a:ext cx="5325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crumbs</a:t>
            </a:r>
            <a:endParaRPr lang="en-US" sz="900" strike="sngStrike" dirty="0"/>
          </a:p>
        </p:txBody>
      </p:sp>
      <p:sp>
        <p:nvSpPr>
          <p:cNvPr id="129" name="Rectangle 128"/>
          <p:cNvSpPr/>
          <p:nvPr/>
        </p:nvSpPr>
        <p:spPr>
          <a:xfrm>
            <a:off x="72709" y="14525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1994</a:t>
            </a:r>
            <a:endParaRPr lang="en-US" b="1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730" y="1590324"/>
            <a:ext cx="419281" cy="748716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22" y="1587373"/>
            <a:ext cx="508857" cy="658673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589" y="3229062"/>
            <a:ext cx="508857" cy="658673"/>
          </a:xfrm>
          <a:prstGeom prst="rect">
            <a:avLst/>
          </a:prstGeom>
        </p:spPr>
      </p:pic>
      <p:pic>
        <p:nvPicPr>
          <p:cNvPr id="135" name="arr. Robert Longfiel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2924837" y="1965967"/>
            <a:ext cx="609600" cy="6096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9" y="1509864"/>
            <a:ext cx="1472363" cy="147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04" fill="hold"/>
                                        <p:tgtEl>
                                          <p:spTgt spid="1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audio>
              <p:cMediaNode vol="7576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764" y="3105232"/>
            <a:ext cx="2466975" cy="18478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55992" y="1313645"/>
            <a:ext cx="25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Peak </a:t>
            </a:r>
            <a:r>
              <a:rPr lang="en-US" sz="800" strike="sngStrike" dirty="0" err="1" smtClean="0"/>
              <a:t>Blond</a:t>
            </a:r>
            <a:r>
              <a:rPr lang="en-US" dirty="0" err="1" smtClean="0"/>
              <a:t>.nonPolciRTALgoical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62764" y="3010112"/>
            <a:ext cx="2466975" cy="19429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758015" y="3105234"/>
            <a:ext cx="2271724" cy="1847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756098" y="1434474"/>
            <a:ext cx="20143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frau </a:t>
            </a:r>
            <a:r>
              <a:rPr lang="en-US" dirty="0" err="1"/>
              <a:t>tauber</a:t>
            </a:r>
            <a:r>
              <a:rPr lang="en-US" dirty="0"/>
              <a:t> </a:t>
            </a:r>
            <a:r>
              <a:rPr lang="en-US" dirty="0" err="1"/>
              <a:t>linkenheim</a:t>
            </a:r>
            <a:r>
              <a:rPr lang="en-US" dirty="0"/>
              <a:t> </a:t>
            </a:r>
            <a:r>
              <a:rPr lang="en-US" dirty="0" err="1"/>
              <a:t>lehrer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05992" y="2388017"/>
            <a:ext cx="1789044" cy="300824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0601739" y="2640780"/>
            <a:ext cx="158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Nik.WINTER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9609441" y="1984724"/>
            <a:ext cx="13252" cy="4402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637098" y="225595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29739" y="161539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8a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617" y="1475202"/>
            <a:ext cx="659353" cy="71140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756098" y="1434474"/>
            <a:ext cx="1626441" cy="55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840556" y="1539072"/>
            <a:ext cx="1733526" cy="5514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4" y="2300926"/>
            <a:ext cx="1513375" cy="15133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0" y="1459095"/>
            <a:ext cx="659353" cy="71140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1829284" y="1866741"/>
            <a:ext cx="4612747" cy="22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0" y="3909421"/>
            <a:ext cx="2078441" cy="11307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3" y="1401861"/>
            <a:ext cx="915363" cy="5126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475" y="1854558"/>
            <a:ext cx="344457" cy="28319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240879" y="1813401"/>
            <a:ext cx="488210" cy="3924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188512" y="1813401"/>
            <a:ext cx="640772" cy="37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loud 40"/>
          <p:cNvSpPr/>
          <p:nvPr/>
        </p:nvSpPr>
        <p:spPr>
          <a:xfrm>
            <a:off x="7202615" y="1978634"/>
            <a:ext cx="1515757" cy="84681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7644209" y="2037900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372139" y="282544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5.0(D)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372139" y="3194778"/>
            <a:ext cx="760144" cy="71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2432284" y="3760177"/>
            <a:ext cx="760144" cy="71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445565" y="1996153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Deutsch (</a:t>
            </a:r>
            <a:r>
              <a:rPr lang="en-US" dirty="0" err="1" smtClean="0"/>
              <a:t>trnal</a:t>
            </a:r>
            <a:r>
              <a:rPr lang="en-US" dirty="0" smtClean="0"/>
              <a:t>) German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607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https://www.fbi.gov/news/stories/pennsylvania-affinity-fraud-ponzi-scheme-092321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952" y="4068417"/>
            <a:ext cx="4620710" cy="27848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0992" y="1603514"/>
            <a:ext cx="530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CONSTUTION			 </a:t>
            </a:r>
            <a:r>
              <a:rPr lang="en-US" strike="sngStrike" dirty="0" smtClean="0"/>
              <a:t>PONZE SCHME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04661" y="197284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HOMCIE:KYSTAL	</a:t>
            </a:r>
            <a:r>
              <a:rPr lang="en-US" strike="sngStrike" dirty="0" err="1" smtClean="0"/>
              <a:t>tootsi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dusitn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fishter</a:t>
            </a:r>
            <a:r>
              <a:rPr lang="en-US" strike="sngStrike" dirty="0" smtClean="0"/>
              <a:t> sleeper (</a:t>
            </a:r>
            <a:r>
              <a:rPr lang="en-US" strike="sngStrike" dirty="0" err="1" smtClean="0"/>
              <a:t>Austinri</a:t>
            </a:r>
            <a:r>
              <a:rPr lang="en-US" dirty="0" smtClean="0"/>
              <a:t>) 	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4349" y="19278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16557" y="2342178"/>
            <a:ext cx="256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Waing</a:t>
            </a:r>
            <a:r>
              <a:rPr lang="en-US" sz="900" strike="sngStrike" dirty="0" smtClean="0"/>
              <a:t> in bed </a:t>
            </a:r>
            <a:r>
              <a:rPr lang="en-US" sz="900" strike="sngStrike" dirty="0" err="1" smtClean="0"/>
              <a:t>nextood</a:t>
            </a:r>
            <a:r>
              <a:rPr lang="en-US" sz="900" strike="sngStrike" dirty="0" smtClean="0"/>
              <a:t> for </a:t>
            </a:r>
            <a:r>
              <a:rPr lang="en-US" dirty="0" smtClean="0"/>
              <a:t>VIING 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06571" y="2711510"/>
            <a:ext cx="26414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russia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Austria</a:t>
            </a:r>
          </a:p>
          <a:p>
            <a:r>
              <a:rPr lang="en-US" dirty="0"/>
              <a:t>	</a:t>
            </a:r>
            <a:r>
              <a:rPr lang="en-US" dirty="0" smtClean="0"/>
              <a:t>Germany</a:t>
            </a:r>
          </a:p>
          <a:p>
            <a:r>
              <a:rPr lang="en-US" dirty="0"/>
              <a:t>	</a:t>
            </a:r>
            <a:r>
              <a:rPr lang="en-US" dirty="0" smtClean="0"/>
              <a:t>hungry</a:t>
            </a:r>
          </a:p>
          <a:p>
            <a:r>
              <a:rPr lang="en-US" dirty="0"/>
              <a:t>	</a:t>
            </a:r>
            <a:r>
              <a:rPr lang="en-US" dirty="0" smtClean="0"/>
              <a:t>Romania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ibm.</a:t>
            </a:r>
            <a:r>
              <a:rPr lang="en-US" dirty="0" err="1" smtClean="0"/>
              <a:t>VIRINA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damiler</a:t>
            </a:r>
            <a:r>
              <a:rPr lang="en-US" dirty="0" err="1" smtClean="0"/>
              <a:t>.VIRGINA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roth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1364349" y="3105834"/>
            <a:ext cx="1683651" cy="26588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2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55992" y="1313645"/>
            <a:ext cx="25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Peak </a:t>
            </a:r>
            <a:r>
              <a:rPr lang="en-US" sz="800" strike="sngStrike" dirty="0" err="1" smtClean="0"/>
              <a:t>Blond</a:t>
            </a:r>
            <a:r>
              <a:rPr lang="en-US" dirty="0" err="1" smtClean="0"/>
              <a:t>.nonPolciRTALgoical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34" y="2748829"/>
            <a:ext cx="3247675" cy="3247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34" y="4069867"/>
            <a:ext cx="2514600" cy="1819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237" y="2719478"/>
            <a:ext cx="5637677" cy="30378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40715" y="1899489"/>
            <a:ext cx="226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GUILTY !GUILY 41.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059928" y="1993131"/>
            <a:ext cx="952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DD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83534" y="2641467"/>
            <a:ext cx="4157181" cy="3835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55" y="2177797"/>
            <a:ext cx="1554737" cy="10346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226" y="3862316"/>
            <a:ext cx="1794578" cy="11942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56" y="6047575"/>
            <a:ext cx="1492071" cy="73273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13655" y="6047575"/>
            <a:ext cx="1492071" cy="7327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00" y="6128367"/>
            <a:ext cx="743364" cy="57114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926225" y="6089877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83009" y="6084589"/>
            <a:ext cx="737048" cy="767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06771" y="6047575"/>
            <a:ext cx="1115342" cy="90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2" y="6090226"/>
            <a:ext cx="983732" cy="69008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127651" y="6055640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48" y="6066479"/>
            <a:ext cx="1162844" cy="67343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255992" y="5974994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990402" y="5980264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41" y="5969196"/>
            <a:ext cx="1492071" cy="7327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09340" y="5969196"/>
            <a:ext cx="1492071" cy="7327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185" y="6049988"/>
            <a:ext cx="743364" cy="571148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321910" y="6011498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578694" y="6006210"/>
            <a:ext cx="737048" cy="767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0302456" y="5969196"/>
            <a:ext cx="1115342" cy="90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517" y="6011847"/>
            <a:ext cx="983732" cy="69008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1378325" y="5988100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88833" y="5988100"/>
            <a:ext cx="1162844" cy="67343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651677" y="5896615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86087" y="5901885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endCxn id="24" idx="0"/>
          </p:cNvCxnSpPr>
          <p:nvPr/>
        </p:nvCxnSpPr>
        <p:spPr>
          <a:xfrm>
            <a:off x="5624607" y="2556876"/>
            <a:ext cx="1" cy="349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932312" y="2669871"/>
            <a:ext cx="3480861" cy="332663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34423" y="3862316"/>
            <a:ext cx="3480861" cy="21207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044752" y="3795041"/>
            <a:ext cx="2075344" cy="126148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044752" y="2088735"/>
            <a:ext cx="2075344" cy="126148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89" y="1755743"/>
            <a:ext cx="1168586" cy="66272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240" y="1333291"/>
            <a:ext cx="1313873" cy="131387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961649" y="2088735"/>
            <a:ext cx="1665762" cy="26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74" y="3568229"/>
            <a:ext cx="1093022" cy="10270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10" y="3496366"/>
            <a:ext cx="876300" cy="8763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-38035" y="3509093"/>
            <a:ext cx="2046866" cy="10072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4253" y="3509729"/>
            <a:ext cx="1966150" cy="114194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11815" y="4130087"/>
            <a:ext cx="489434" cy="510612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749156" y="4119995"/>
            <a:ext cx="1556992" cy="60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05908" y="3312923"/>
            <a:ext cx="489434" cy="51061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1533517" y="3350221"/>
            <a:ext cx="658483" cy="444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543" y="3335973"/>
            <a:ext cx="597748" cy="397774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-97206" y="2672617"/>
            <a:ext cx="5710186" cy="33023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089612" y="307400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10467833" y="1899489"/>
            <a:ext cx="614591" cy="849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-38035" y="6042219"/>
            <a:ext cx="6182644" cy="7283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750" y="2986719"/>
            <a:ext cx="5726704" cy="340481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33" y="1723465"/>
            <a:ext cx="1612508" cy="1612508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9358" y="1313645"/>
            <a:ext cx="12080737" cy="55604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287" y="1524492"/>
            <a:ext cx="4262326" cy="517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72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139687" y="1972726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49287" y="1972726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15548" y="2082902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72931" y="2117999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65172" y="2255950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014458" y="2487713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4265" y="2596443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75652" y="2277526"/>
            <a:ext cx="25321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Roth.imb.damiler.*</a:t>
            </a:r>
          </a:p>
          <a:p>
            <a:endParaRPr lang="en-US" dirty="0"/>
          </a:p>
          <a:p>
            <a:r>
              <a:rPr lang="en-US" sz="5400" dirty="0" smtClean="0"/>
              <a:t>MD, MD</a:t>
            </a:r>
            <a:endParaRPr lang="en-US" sz="5400" dirty="0"/>
          </a:p>
        </p:txBody>
      </p:sp>
      <p:sp>
        <p:nvSpPr>
          <p:cNvPr id="14" name="TextBox 13"/>
          <p:cNvSpPr txBox="1"/>
          <p:nvPr/>
        </p:nvSpPr>
        <p:spPr>
          <a:xfrm>
            <a:off x="2265510" y="1696838"/>
            <a:ext cx="91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“VIEW”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0" y="2965775"/>
            <a:ext cx="1987826" cy="7951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!PETERSSON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51" y="2025743"/>
            <a:ext cx="8477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39983" y="2625282"/>
            <a:ext cx="19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</a:t>
            </a:r>
            <a:r>
              <a:rPr lang="en-US" sz="800" strike="sngStrike" dirty="0" err="1" smtClean="0"/>
              <a:t>Langeilisnt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asshold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65510" y="1524000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FBIW:MD:YELLOW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11793" y="1972726"/>
            <a:ext cx="1299325" cy="647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46709" y="1926512"/>
            <a:ext cx="885956" cy="720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680459" y="1696838"/>
            <a:ext cx="358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Angela.flea.jenny</a:t>
            </a:r>
            <a:r>
              <a:rPr lang="en-US" strike="sngStrike" dirty="0" smtClean="0"/>
              <a:t>: </a:t>
            </a:r>
            <a:r>
              <a:rPr lang="en-US" sz="800" strike="sngStrike" dirty="0" smtClean="0"/>
              <a:t>that is then the asshole. Fucked the left.</a:t>
            </a:r>
          </a:p>
          <a:p>
            <a:r>
              <a:rPr lang="en-US" dirty="0" err="1" smtClean="0"/>
              <a:t>Eval.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(that is the asshole) </a:t>
            </a:r>
            <a:r>
              <a:rPr lang="en-US" dirty="0" smtClean="0"/>
              <a:t>VIRINGIA</a:t>
            </a:r>
            <a:endParaRPr lang="en-US" dirty="0"/>
          </a:p>
        </p:txBody>
      </p:sp>
      <p:cxnSp>
        <p:nvCxnSpPr>
          <p:cNvPr id="24" name="Straight Connector 23"/>
          <p:cNvCxnSpPr>
            <a:endCxn id="18" idx="2"/>
          </p:cNvCxnSpPr>
          <p:nvPr/>
        </p:nvCxnSpPr>
        <p:spPr>
          <a:xfrm flipV="1">
            <a:off x="2380261" y="1893332"/>
            <a:ext cx="841825" cy="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120348" y="3060320"/>
            <a:ext cx="1750823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211793" y="3486554"/>
            <a:ext cx="1631337" cy="807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586731" y="3705463"/>
            <a:ext cx="111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INTRUPTS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721853" y="2487713"/>
            <a:ext cx="79320" cy="1217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5640" y="4447052"/>
            <a:ext cx="802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G.VIIRNA. </a:t>
            </a:r>
            <a:r>
              <a:rPr lang="en-US" strike="sngStrike" dirty="0" err="1" smtClean="0"/>
              <a:t>Ibm</a:t>
            </a:r>
            <a:r>
              <a:rPr lang="en-US" dirty="0" err="1" smtClean="0"/>
              <a:t>.CHAIR.VIRINA</a:t>
            </a:r>
            <a:r>
              <a:rPr lang="en-US" dirty="0" smtClean="0"/>
              <a:t> CAMP DAVID </a:t>
            </a:r>
            <a:r>
              <a:rPr lang="en-US" strike="sngStrike" dirty="0" err="1" smtClean="0"/>
              <a:t>eros</a:t>
            </a:r>
            <a:r>
              <a:rPr lang="en-US" strike="sngStrike" dirty="0" smtClean="0"/>
              <a:t> center </a:t>
            </a:r>
            <a:r>
              <a:rPr lang="en-US" strike="sngStrike" dirty="0" err="1" smtClean="0"/>
              <a:t>ASSHole</a:t>
            </a:r>
            <a:r>
              <a:rPr lang="en-US" strike="sngStrike" dirty="0" smtClean="0"/>
              <a:t> infection, </a:t>
            </a:r>
            <a:r>
              <a:rPr lang="en-US" strike="sngStrike" dirty="0" err="1" smtClean="0"/>
              <a:t>delle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dona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8746990" y="1881504"/>
            <a:ext cx="24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fruanartz</a:t>
            </a:r>
            <a:r>
              <a:rPr lang="en-US" strike="sngStrike" dirty="0"/>
              <a:t> </a:t>
            </a:r>
            <a:r>
              <a:rPr lang="en-US" strike="sngStrike" dirty="0" err="1"/>
              <a:t>gaggneau</a:t>
            </a:r>
            <a:r>
              <a:rPr lang="en-US" strike="sngStrike" dirty="0"/>
              <a:t> </a:t>
            </a:r>
            <a:r>
              <a:rPr lang="en-US" strike="sngStrike" dirty="0" err="1"/>
              <a:t>rossi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335617" y="1696838"/>
            <a:ext cx="20086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V2:FBI:KIDANNPGN</a:t>
            </a:r>
          </a:p>
          <a:p>
            <a:endParaRPr lang="en-US" dirty="0"/>
          </a:p>
          <a:p>
            <a:r>
              <a:rPr lang="en-US" strike="sngStrike" dirty="0" err="1" smtClean="0"/>
              <a:t>Angela.ghohebev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8862167" y="2646858"/>
            <a:ext cx="2524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womens</a:t>
            </a:r>
            <a:r>
              <a:rPr lang="en-US" strike="sngStrike" dirty="0"/>
              <a:t> doctor visit seat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067" y="2900130"/>
            <a:ext cx="1600200" cy="20764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893" y="2906585"/>
            <a:ext cx="1920323" cy="18314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030" y="5229852"/>
            <a:ext cx="1856950" cy="15022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263" y="5002321"/>
            <a:ext cx="1424708" cy="172978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9339962" y="5256542"/>
            <a:ext cx="1730018" cy="1012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095094" y="5115339"/>
            <a:ext cx="2142193" cy="16183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9213030" y="4816384"/>
            <a:ext cx="1759770" cy="17964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222" y="5059551"/>
            <a:ext cx="2619375" cy="17430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358" y="5002321"/>
            <a:ext cx="2619375" cy="17430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60" y="5388666"/>
            <a:ext cx="876300" cy="87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37" y="5302097"/>
            <a:ext cx="1524519" cy="1014498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>
            <a:off x="10986268" y="5011713"/>
            <a:ext cx="1401982" cy="4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868332" y="4976580"/>
            <a:ext cx="1323668" cy="5760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767659" y="5791807"/>
            <a:ext cx="1323668" cy="57608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0" y="5043203"/>
            <a:ext cx="995399" cy="58974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014458" y="4969732"/>
            <a:ext cx="125229" cy="582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80216" y="5794108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Gorbachev </a:t>
            </a:r>
            <a:r>
              <a:rPr lang="en-US" sz="800" strike="sngStrike" dirty="0"/>
              <a:t>C</a:t>
            </a:r>
            <a:r>
              <a:rPr lang="en-US" sz="800" strike="sngStrike" dirty="0" smtClean="0"/>
              <a:t>hild Molester</a:t>
            </a:r>
            <a:endParaRPr lang="en-US" sz="8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91351" y="4858487"/>
            <a:ext cx="1116781" cy="593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225726" y="47380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610459" y="47451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672757" y="1453325"/>
            <a:ext cx="542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PENGON EMEA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restatuank</a:t>
            </a:r>
            <a:r>
              <a:rPr lang="en-US" sz="800" strike="sngStrike" dirty="0" smtClean="0"/>
              <a:t> about </a:t>
            </a:r>
            <a:r>
              <a:rPr lang="en-US" sz="800" strike="sngStrike" dirty="0" err="1" smtClean="0"/>
              <a:t>womens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johen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deere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alianze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restuatn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0010815" y="1306758"/>
            <a:ext cx="2952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asshole, </a:t>
            </a:r>
            <a:r>
              <a:rPr lang="en-US" sz="800" strike="sngStrike" dirty="0" err="1" smtClean="0"/>
              <a:t>politly</a:t>
            </a:r>
            <a:r>
              <a:rPr lang="en-US" sz="800" strike="sngStrike" dirty="0" smtClean="0"/>
              <a:t> correct human resource diverse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257777" y="6603145"/>
            <a:ext cx="16385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POLCIE SIRENS: 10:47PM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152048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22" y="1438252"/>
            <a:ext cx="1472363" cy="14723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19" y="4159052"/>
            <a:ext cx="3580316" cy="256701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8754" y="3348670"/>
            <a:ext cx="5374186" cy="33082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54" y="1449072"/>
            <a:ext cx="1871235" cy="22719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520" y="3366281"/>
            <a:ext cx="5957305" cy="315358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26795" y="3366281"/>
            <a:ext cx="6265205" cy="34087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884" y="1446641"/>
            <a:ext cx="2145327" cy="2145327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16" idx="2"/>
          </p:cNvCxnSpPr>
          <p:nvPr/>
        </p:nvCxnSpPr>
        <p:spPr>
          <a:xfrm flipH="1">
            <a:off x="6251612" y="2338670"/>
            <a:ext cx="4624579" cy="200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60382" y="1969338"/>
            <a:ext cx="2631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Kreta</a:t>
            </a:r>
            <a:r>
              <a:rPr lang="en-US" strike="sngStrike" dirty="0" smtClean="0"/>
              <a:t>, Greek( the Asshole)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8572631" y="1368156"/>
            <a:ext cx="3392557" cy="531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VIRIGINIA MARY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427304" y="4691270"/>
            <a:ext cx="3790122" cy="1391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30044" y="4346713"/>
            <a:ext cx="2047333" cy="1860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Hallaluj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592956" y="1729070"/>
            <a:ext cx="609600" cy="609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7304" y="1449072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Hallelujah</a:t>
            </a:r>
          </a:p>
        </p:txBody>
      </p:sp>
      <p:sp>
        <p:nvSpPr>
          <p:cNvPr id="25" name="TextBox 24"/>
          <p:cNvSpPr txBox="1"/>
          <p:nvPr/>
        </p:nvSpPr>
        <p:spPr>
          <a:xfrm flipH="1">
            <a:off x="8618350" y="2338670"/>
            <a:ext cx="357365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PENGON.EMEA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/>
                </a:solidFill>
              </a:rPr>
              <a:t>IMPORT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SQ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deere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876191" y="2338670"/>
            <a:ext cx="1088997" cy="57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60597" y="2624642"/>
            <a:ext cx="27042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FBI:INSURANCE:FRUAD.JFK</a:t>
            </a:r>
          </a:p>
          <a:p>
            <a:r>
              <a:rPr lang="en-US" sz="800" strike="sngStrike" dirty="0" smtClean="0"/>
              <a:t>lee,(</a:t>
            </a:r>
            <a:r>
              <a:rPr lang="en-US" sz="800" strike="sngStrike" dirty="0" err="1" smtClean="0"/>
              <a:t>aliiance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john </a:t>
            </a:r>
            <a:r>
              <a:rPr lang="en-US" sz="800" strike="sngStrike" dirty="0" err="1" smtClean="0"/>
              <a:t>deere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100761" y="2835592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DEFAULT </a:t>
            </a:r>
            <a:r>
              <a:rPr lang="en-US" dirty="0" err="1" smtClean="0"/>
              <a:t>DEFAULT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2450022" y="4572000"/>
            <a:ext cx="1860561" cy="163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872516" y="3101696"/>
            <a:ext cx="192031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800" strike="sngStrike" dirty="0" smtClean="0">
                <a:latin typeface="Google Sans"/>
              </a:rPr>
              <a:t>53 </a:t>
            </a:r>
            <a:r>
              <a:rPr lang="en-US" sz="800" strike="sngStrike" dirty="0" err="1" smtClean="0">
                <a:latin typeface="Google Sans"/>
              </a:rPr>
              <a:t>Bismarckstraße</a:t>
            </a:r>
            <a:r>
              <a:rPr lang="en-US" sz="800" strike="sngStrike" dirty="0" smtClean="0">
                <a:latin typeface="Google Sans"/>
              </a:rPr>
              <a:t>, </a:t>
            </a:r>
            <a:r>
              <a:rPr lang="en-US" sz="800" strike="sngStrike" dirty="0" err="1" smtClean="0">
                <a:latin typeface="Google Sans"/>
              </a:rPr>
              <a:t>Gageanu</a:t>
            </a:r>
            <a:endParaRPr lang="en-US" sz="800" strike="sngStrike" dirty="0">
              <a:latin typeface="Google Sans"/>
            </a:endParaRPr>
          </a:p>
          <a:p>
            <a:r>
              <a:rPr lang="en-US" dirty="0">
                <a:solidFill>
                  <a:srgbClr val="000000"/>
                </a:solidFill>
                <a:latin typeface="Roboto"/>
              </a:rPr>
              <a:t/>
            </a:r>
            <a:br>
              <a:rPr lang="en-US" dirty="0">
                <a:solidFill>
                  <a:srgbClr val="000000"/>
                </a:solidFill>
                <a:latin typeface="Roboto"/>
              </a:rPr>
            </a:b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8800" y="5203471"/>
            <a:ext cx="3321853" cy="15399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469" y="3738044"/>
            <a:ext cx="1164679" cy="15469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984205" y="2653442"/>
            <a:ext cx="13356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Greek;</a:t>
            </a:r>
          </a:p>
          <a:p>
            <a:r>
              <a:rPr lang="en-US" sz="800" strike="sngStrike" dirty="0" err="1" smtClean="0"/>
              <a:t>Rooete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Asshoe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Kisrhce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chruhc</a:t>
            </a:r>
            <a:r>
              <a:rPr lang="en-US" sz="800" strike="sngStrike" dirty="0" smtClean="0"/>
              <a:t>/cherry</a:t>
            </a:r>
          </a:p>
          <a:p>
            <a:r>
              <a:rPr lang="en-US" dirty="0" smtClean="0"/>
              <a:t>ATB PREA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2" y="4998336"/>
            <a:ext cx="260800" cy="173551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>
            <a:off x="6251612" y="5070660"/>
            <a:ext cx="419662" cy="8033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212" y="5225858"/>
            <a:ext cx="588124" cy="85689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5888800" y="3737196"/>
            <a:ext cx="1256208" cy="25069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69715" y="3764004"/>
            <a:ext cx="345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Franceco</a:t>
            </a:r>
            <a:r>
              <a:rPr lang="en-US" dirty="0" smtClean="0"/>
              <a:t>, </a:t>
            </a:r>
            <a:r>
              <a:rPr lang="en-US" dirty="0" err="1" smtClean="0"/>
              <a:t>Fosteyr</a:t>
            </a:r>
            <a:r>
              <a:rPr lang="en-US" dirty="0" smtClean="0"/>
              <a:t> City, </a:t>
            </a:r>
            <a:r>
              <a:rPr lang="en-US" dirty="0" err="1" smtClean="0"/>
              <a:t>Califnora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549726" y="4346713"/>
            <a:ext cx="1142434" cy="72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061204" y="4979878"/>
            <a:ext cx="434027" cy="21874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993233" y="4943072"/>
            <a:ext cx="612235" cy="4740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813032" y="5189908"/>
            <a:ext cx="3431952" cy="16488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197540" y="5246483"/>
            <a:ext cx="2869914" cy="126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336513" y="3945635"/>
            <a:ext cx="2084176" cy="2031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6" y="4765615"/>
            <a:ext cx="2628900" cy="17430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46" y="4543513"/>
            <a:ext cx="419100" cy="53340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767632" y="4346713"/>
            <a:ext cx="1233228" cy="61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866016" y="4531059"/>
            <a:ext cx="627327" cy="4672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2450022" y="4543513"/>
            <a:ext cx="1472363" cy="454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endCxn id="60" idx="2"/>
          </p:cNvCxnSpPr>
          <p:nvPr/>
        </p:nvCxnSpPr>
        <p:spPr>
          <a:xfrm flipH="1">
            <a:off x="3179680" y="4346713"/>
            <a:ext cx="3017860" cy="651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83501" y="4050958"/>
            <a:ext cx="2047875" cy="196215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1511237" y="4524020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face</a:t>
            </a:r>
            <a:endParaRPr lang="en-US" sz="800" strike="sngStrike" dirty="0"/>
          </a:p>
        </p:txBody>
      </p:sp>
      <p:sp>
        <p:nvSpPr>
          <p:cNvPr id="66" name="Right Arrow 65"/>
          <p:cNvSpPr/>
          <p:nvPr/>
        </p:nvSpPr>
        <p:spPr>
          <a:xfrm flipH="1">
            <a:off x="547725" y="4284157"/>
            <a:ext cx="940488" cy="32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flipH="1">
            <a:off x="1592553" y="4284157"/>
            <a:ext cx="600495" cy="32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228" y="4379928"/>
            <a:ext cx="384770" cy="384770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8" idx="3"/>
          </p:cNvCxnSpPr>
          <p:nvPr/>
        </p:nvCxnSpPr>
        <p:spPr>
          <a:xfrm>
            <a:off x="1917998" y="4572313"/>
            <a:ext cx="116185" cy="81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295372" y="4041168"/>
            <a:ext cx="223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G.VIRGINA.MARY.¼.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1767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04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5454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" y="1384807"/>
            <a:ext cx="6855308" cy="3799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23" y="3770940"/>
            <a:ext cx="917596" cy="13789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119523" y="3114261"/>
            <a:ext cx="1361868" cy="211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89514" y="4043913"/>
            <a:ext cx="1491877" cy="1470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8998226" y="1749287"/>
            <a:ext cx="2173357" cy="4267200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523" y="2082300"/>
            <a:ext cx="1575756" cy="15028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316278" y="1571773"/>
            <a:ext cx="209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HOMCIE:UR-UR_OPI</a:t>
            </a:r>
          </a:p>
          <a:p>
            <a:r>
              <a:rPr lang="en-US" strike="sngStrike" dirty="0" err="1" smtClean="0"/>
              <a:t>Stuio</a:t>
            </a:r>
            <a:r>
              <a:rPr lang="en-US" strike="sngStrike" dirty="0" smtClean="0"/>
              <a:t> / 1b/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333882" y="3114261"/>
            <a:ext cx="1406466" cy="768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86882" y="2744929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532243" y="3585105"/>
            <a:ext cx="1729872" cy="1808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19523" y="3498574"/>
            <a:ext cx="1640165" cy="490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4532243" y="3758755"/>
            <a:ext cx="1940436" cy="14817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4532243" y="3988904"/>
            <a:ext cx="2070445" cy="140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684643" y="4141304"/>
            <a:ext cx="2070445" cy="140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800" y="5203471"/>
            <a:ext cx="3321853" cy="153998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7368209" y="4141304"/>
            <a:ext cx="2173356" cy="18751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779425" y="5092596"/>
            <a:ext cx="3431228" cy="17654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68209" y="1279463"/>
            <a:ext cx="278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v2:FBI:INAPP.CPVA.G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815" y="1638096"/>
            <a:ext cx="808716" cy="45490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735452" y="1648795"/>
            <a:ext cx="732687" cy="24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735452" y="1506736"/>
            <a:ext cx="983456" cy="6008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32243" y="4141304"/>
            <a:ext cx="1940436" cy="8095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6"/>
                </a:solidFill>
              </a:rPr>
              <a:t>0:50</a:t>
            </a:r>
            <a:endParaRPr lang="en-US" sz="60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145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5" y="5044903"/>
            <a:ext cx="1447800" cy="1238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92" y="3398008"/>
            <a:ext cx="1647825" cy="1181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03009" y="3712191"/>
            <a:ext cx="1760561" cy="17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47164" y="27704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0358" y="253848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8160" y="2907816"/>
            <a:ext cx="1472410" cy="23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38160" y="3139828"/>
            <a:ext cx="1472410" cy="977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19164" y="4258101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V2:FIB:KIDNAPPING &amp; ID</a:t>
            </a:r>
          </a:p>
          <a:p>
            <a:r>
              <a:rPr lang="en-US" dirty="0" smtClean="0"/>
              <a:t>ATOMCELOC(</a:t>
            </a:r>
            <a:r>
              <a:rPr lang="en-US" strike="sngStrike" dirty="0" smtClean="0"/>
              <a:t>face)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074029" y="2581652"/>
            <a:ext cx="7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robert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0" y="2089546"/>
            <a:ext cx="583131" cy="7281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65376" y="5154016"/>
            <a:ext cx="401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our land doing under </a:t>
            </a:r>
            <a:r>
              <a:rPr lang="en-US" strike="sngStrike" dirty="0" err="1" smtClean="0"/>
              <a:t>theier</a:t>
            </a:r>
            <a:r>
              <a:rPr lang="en-US" strike="sngStrike" dirty="0" smtClean="0"/>
              <a:t> soil?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41445" y="152776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00.1</a:t>
            </a:r>
            <a:endParaRPr lang="en-US" dirty="0"/>
          </a:p>
        </p:txBody>
      </p:sp>
      <p:pic>
        <p:nvPicPr>
          <p:cNvPr id="17" name="arr. Robert Longfiel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862" y="1419311"/>
            <a:ext cx="609600" cy="6096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497110" y="2274212"/>
            <a:ext cx="1245961" cy="543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01" y="1405812"/>
            <a:ext cx="586882" cy="10480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3576" y="152776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US-DE!SV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806" y="1442658"/>
            <a:ext cx="3709867" cy="9341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20621" y="2167623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calibraion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074029" y="2005912"/>
            <a:ext cx="1515533" cy="9709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73" y="5074027"/>
            <a:ext cx="1518651" cy="113752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764696" y="5154016"/>
            <a:ext cx="4280452" cy="610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121326" y="2404224"/>
            <a:ext cx="7493708" cy="44537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94" y="2729151"/>
            <a:ext cx="821353" cy="821353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627842" y="3825932"/>
            <a:ext cx="3841844" cy="226848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10018" y="2915208"/>
            <a:ext cx="300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to UN to add US Land in</a:t>
            </a:r>
          </a:p>
          <a:p>
            <a:r>
              <a:rPr lang="en-US" dirty="0" smtClean="0"/>
              <a:t>Russia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99501" y="3446584"/>
            <a:ext cx="4719663" cy="215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711926" y="3597655"/>
            <a:ext cx="4013599" cy="145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37201" y="3575723"/>
            <a:ext cx="3869723" cy="12847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/>
          <p:cNvSpPr/>
          <p:nvPr/>
        </p:nvSpPr>
        <p:spPr>
          <a:xfrm>
            <a:off x="1351722" y="4268701"/>
            <a:ext cx="1149870" cy="9672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69054" y="4185450"/>
            <a:ext cx="1642872" cy="495776"/>
          </a:xfrm>
          <a:prstGeom prst="cube">
            <a:avLst>
              <a:gd name="adj" fmla="val 706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03513" y="4681226"/>
            <a:ext cx="443651" cy="554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 flipH="1" flipV="1">
            <a:off x="1825339" y="4681226"/>
            <a:ext cx="74162" cy="55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6017" y="4022327"/>
            <a:ext cx="61747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58" y="4040683"/>
            <a:ext cx="1372248" cy="9729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53" y="5149735"/>
            <a:ext cx="533400" cy="5334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2711926" y="5074027"/>
            <a:ext cx="567127" cy="99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112758" y="269088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938068" y="518998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4" y="5258033"/>
            <a:ext cx="427590" cy="36570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047164" y="5338682"/>
            <a:ext cx="1002207" cy="777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428770" y="5258033"/>
            <a:ext cx="2709685" cy="352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6607441" y="5756097"/>
            <a:ext cx="2709685" cy="352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" y="2355716"/>
            <a:ext cx="1513375" cy="15133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09279" y="3842605"/>
            <a:ext cx="6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Pau;l</a:t>
            </a:r>
            <a:endParaRPr lang="en-US" i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2" y="4848392"/>
            <a:ext cx="1809750" cy="1952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0137" y="1398279"/>
            <a:ext cx="8699874" cy="485530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035" y="4185450"/>
            <a:ext cx="2042163" cy="13540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47920" y="4783621"/>
            <a:ext cx="1343025" cy="19621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9351" y="3753080"/>
            <a:ext cx="1095039" cy="1334963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10244218" y="3213571"/>
            <a:ext cx="1245704" cy="7449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724606" y="2690884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face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7160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84" y="1854558"/>
            <a:ext cx="3267075" cy="1400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07" y="1683883"/>
            <a:ext cx="1943100" cy="2095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45" y="6341340"/>
            <a:ext cx="352425" cy="533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51845" y="6235749"/>
            <a:ext cx="352425" cy="783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759" y="6450234"/>
            <a:ext cx="566738" cy="42450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57646" y="6450234"/>
            <a:ext cx="1580605" cy="424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96124" y="6305453"/>
            <a:ext cx="1342128" cy="5525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0197" y="6124056"/>
            <a:ext cx="3609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face</a:t>
            </a:r>
            <a:endParaRPr lang="en-US" sz="800" strike="sngStrike" dirty="0"/>
          </a:p>
        </p:txBody>
      </p:sp>
      <p:sp>
        <p:nvSpPr>
          <p:cNvPr id="16" name="Right Arrow 15"/>
          <p:cNvSpPr/>
          <p:nvPr/>
        </p:nvSpPr>
        <p:spPr>
          <a:xfrm flipH="1">
            <a:off x="726685" y="5884193"/>
            <a:ext cx="940488" cy="32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flipH="1">
            <a:off x="1771513" y="5884193"/>
            <a:ext cx="600495" cy="329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30834" y="5668749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There </a:t>
            </a:r>
            <a:r>
              <a:rPr lang="en-US" sz="800" strike="sngStrike" dirty="0" err="1" smtClean="0"/>
              <a:t>oild</a:t>
            </a:r>
            <a:r>
              <a:rPr lang="en-US" sz="800" strike="sngStrike" dirty="0" smtClean="0"/>
              <a:t> under my sand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0641" y="5823015"/>
            <a:ext cx="504762" cy="390476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57284" y="6286590"/>
            <a:ext cx="1342128" cy="5525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81689" y="5668749"/>
            <a:ext cx="2453713" cy="12059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269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51" y="4383608"/>
            <a:ext cx="432663" cy="4312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045029" y="4168150"/>
            <a:ext cx="2142309" cy="86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87338" y="1645920"/>
            <a:ext cx="1828800" cy="3265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814354" y="2246811"/>
            <a:ext cx="1201784" cy="1436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814354" y="3474719"/>
            <a:ext cx="1201784" cy="1436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66206" y="2545176"/>
            <a:ext cx="1807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</a:p>
          <a:p>
            <a:r>
              <a:rPr lang="en-US" dirty="0" err="1" smtClean="0"/>
              <a:t>Sept,Oct,Nov,Dez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01738" y="182469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1645920"/>
            <a:ext cx="1580606" cy="6463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34594" y="2246811"/>
            <a:ext cx="2989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Get those shoes out the room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387" y="2194024"/>
            <a:ext cx="973882" cy="54537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499463" y="2431477"/>
            <a:ext cx="4990011" cy="11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99463" y="1784419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VP GERMAN.KING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(ha(e)(</a:t>
            </a:r>
            <a:r>
              <a:rPr lang="en-US" sz="800" strike="sngStrike" dirty="0" err="1" smtClean="0"/>
              <a:t>ger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9" y="4331405"/>
            <a:ext cx="1028292" cy="53563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61704" y="4445049"/>
            <a:ext cx="2057400" cy="503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821343" y="2194024"/>
            <a:ext cx="3876926" cy="5453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endCxn id="15" idx="1"/>
          </p:cNvCxnSpPr>
          <p:nvPr/>
        </p:nvCxnSpPr>
        <p:spPr>
          <a:xfrm>
            <a:off x="4898571" y="2431477"/>
            <a:ext cx="836023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647300" y="2153751"/>
            <a:ext cx="1100588" cy="5453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964" y="2640745"/>
            <a:ext cx="1123407" cy="112340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316582" y="2965268"/>
            <a:ext cx="1515137" cy="1227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91" y="4992248"/>
            <a:ext cx="1865752" cy="18657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5579" y="3108056"/>
            <a:ext cx="2847619" cy="335238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724387" y="2753238"/>
            <a:ext cx="2880754" cy="3666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DEVIL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719" y="3842204"/>
            <a:ext cx="1933317" cy="25841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-52250" y="2216178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SOULS</a:t>
            </a:r>
            <a:endParaRPr lang="en-US" sz="2800" b="1" dirty="0"/>
          </a:p>
        </p:txBody>
      </p:sp>
      <p:sp>
        <p:nvSpPr>
          <p:cNvPr id="30" name="Rectangle 29"/>
          <p:cNvSpPr/>
          <p:nvPr/>
        </p:nvSpPr>
        <p:spPr>
          <a:xfrm>
            <a:off x="6700122" y="3842204"/>
            <a:ext cx="2064914" cy="26182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765035" y="3133451"/>
            <a:ext cx="2840105" cy="32928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622870" y="3801931"/>
            <a:ext cx="5212079" cy="220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99" y="4110952"/>
            <a:ext cx="1541578" cy="231657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807454" y="3961728"/>
            <a:ext cx="1815415" cy="24744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166" y="1426133"/>
            <a:ext cx="1467637" cy="8246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456" y="2268740"/>
            <a:ext cx="391391" cy="39139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899300" y="2138260"/>
            <a:ext cx="944915" cy="443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8447" y="3268894"/>
            <a:ext cx="32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Goth</a:t>
            </a:r>
          </a:p>
          <a:p>
            <a:r>
              <a:rPr lang="en-US" strike="sngStrike" dirty="0" err="1" smtClean="0"/>
              <a:t>Gowthe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Woflgan.</a:t>
            </a:r>
            <a:r>
              <a:rPr lang="en-US" dirty="0" err="1" smtClean="0"/>
              <a:t>FBI:TEROR.WAR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283937" y="3693888"/>
            <a:ext cx="1152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SOULS</a:t>
            </a:r>
            <a:endParaRPr lang="en-US" sz="28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98" y="3272783"/>
            <a:ext cx="821886" cy="8218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4599" y="2997350"/>
            <a:ext cx="210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1D8723.SWAT.</a:t>
            </a:r>
            <a:r>
              <a:rPr lang="en-US" strike="sngStrike" dirty="0" smtClean="0"/>
              <a:t>CPYPT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432943" y="3250421"/>
            <a:ext cx="949190" cy="8605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5283305" y="4552602"/>
            <a:ext cx="3150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Voodo</a:t>
            </a:r>
            <a:r>
              <a:rPr lang="en-US" dirty="0" smtClean="0"/>
              <a:t>, Viper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Eletri</a:t>
            </a:r>
            <a:r>
              <a:rPr lang="en-US" dirty="0" smtClean="0"/>
              <a:t> </a:t>
            </a:r>
            <a:r>
              <a:rPr lang="en-US" dirty="0" err="1" smtClean="0"/>
              <a:t>Freidy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229598" y="1316397"/>
            <a:ext cx="1933317" cy="65175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7902" y="5713737"/>
            <a:ext cx="642857" cy="98571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46" y="5791319"/>
            <a:ext cx="460226" cy="3506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41" y="5952652"/>
            <a:ext cx="480062" cy="47368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93" y="4894314"/>
            <a:ext cx="876300" cy="8763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099" y="4910620"/>
            <a:ext cx="450645" cy="69464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1100630" y="5691141"/>
            <a:ext cx="594911" cy="896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99085" y="5668814"/>
            <a:ext cx="1015357" cy="9188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619" y="5680610"/>
            <a:ext cx="642857" cy="985714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0945" y="5665816"/>
            <a:ext cx="1998347" cy="11921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-52250" y="5605260"/>
            <a:ext cx="2071542" cy="1094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3814354" y="4331405"/>
            <a:ext cx="4910033" cy="233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618282" y="5326771"/>
            <a:ext cx="1815415" cy="12081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332514" y="5082501"/>
            <a:ext cx="969729" cy="152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777724" y="4303657"/>
            <a:ext cx="1815415" cy="5542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5316582" y="2699125"/>
            <a:ext cx="738055" cy="106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208090" y="2651931"/>
            <a:ext cx="1041281" cy="9960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5658088" y="4331405"/>
            <a:ext cx="163255" cy="86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322426" y="4459319"/>
            <a:ext cx="189089" cy="674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070827" y="4696860"/>
            <a:ext cx="1464399" cy="49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498186" y="1410660"/>
            <a:ext cx="1510964" cy="93010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204066" y="2216179"/>
            <a:ext cx="376540" cy="4592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000" y="3366682"/>
            <a:ext cx="223468" cy="243071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283937" y="3474719"/>
            <a:ext cx="88003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6813108" y="4217108"/>
            <a:ext cx="5212079" cy="220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01200" y="2506262"/>
            <a:ext cx="1718672" cy="600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129388" y="3082111"/>
            <a:ext cx="76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124030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20" y="2012044"/>
            <a:ext cx="1454346" cy="21854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471411" y="3157725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2708" y="3255061"/>
            <a:ext cx="2057143" cy="9142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57" y="2075366"/>
            <a:ext cx="1696788" cy="22652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152" y="2090411"/>
            <a:ext cx="1582992" cy="221618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011043" y="3198505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686647" y="2038515"/>
            <a:ext cx="1056820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817" y="2065661"/>
            <a:ext cx="1418667" cy="21318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5" y="2118577"/>
            <a:ext cx="1628571" cy="200952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491" y="1409836"/>
            <a:ext cx="581949" cy="718078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847318" y="2041408"/>
            <a:ext cx="156291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461657" y="4650377"/>
            <a:ext cx="2948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NAYV HOCIME:HANNES </a:t>
            </a:r>
            <a:r>
              <a:rPr lang="en-US" sz="800" strike="sngStrike" dirty="0" smtClean="0"/>
              <a:t>robot dance</a:t>
            </a:r>
          </a:p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 (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)c </a:t>
            </a:r>
            <a:r>
              <a:rPr lang="en-US" sz="800" strike="sngStrike" dirty="0" err="1" smtClean="0"/>
              <a:t>hiken</a:t>
            </a:r>
            <a:r>
              <a:rPr lang="en-US" sz="800" strike="sngStrike" dirty="0" smtClean="0"/>
              <a:t> dance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663689" y="4176521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Pumpkin dance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9280" y="4281920"/>
            <a:ext cx="342284" cy="23006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6156491" y="4361187"/>
            <a:ext cx="732661" cy="15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10527" y="4306600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40632" y="4276560"/>
            <a:ext cx="3035141" cy="2793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201032" y="2021400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581634" y="1980322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42223" y="5770994"/>
            <a:ext cx="20136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nutcraker</a:t>
            </a:r>
            <a:r>
              <a:rPr lang="en-US" sz="900" strike="sngStrike" dirty="0"/>
              <a:t> director san </a:t>
            </a:r>
            <a:r>
              <a:rPr lang="en-US" sz="900" strike="sngStrike" dirty="0" err="1" smtClean="0"/>
              <a:t>francio</a:t>
            </a:r>
            <a:r>
              <a:rPr lang="en-US" sz="900" strike="sngStrike" dirty="0" smtClean="0"/>
              <a:t>/ </a:t>
            </a:r>
            <a:r>
              <a:rPr lang="en-US" sz="900" strike="sngStrike" dirty="0" err="1" smtClean="0"/>
              <a:t>moskau</a:t>
            </a:r>
            <a:endParaRPr lang="en-US" sz="9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55916" y="5644747"/>
            <a:ext cx="373479" cy="4833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26" y="4854484"/>
            <a:ext cx="1342857" cy="198095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0" y="4105502"/>
            <a:ext cx="1546258" cy="544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G.PETERSSON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0011043" y="3157725"/>
            <a:ext cx="1697163" cy="135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786" y="2333852"/>
            <a:ext cx="1771650" cy="17716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4679" y="6264322"/>
            <a:ext cx="326212" cy="4479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18836" y="1437869"/>
            <a:ext cx="1466667" cy="198095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3809" y="1376552"/>
            <a:ext cx="1715027" cy="3130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CERTIFIED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72" y="1730299"/>
            <a:ext cx="580535" cy="58053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5057363" y="1980322"/>
            <a:ext cx="1734201" cy="2247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847318" y="1768875"/>
            <a:ext cx="1624826" cy="2458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174794" y="1685636"/>
            <a:ext cx="1420019" cy="267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285503" y="1730299"/>
            <a:ext cx="1771860" cy="309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944152" y="4828927"/>
            <a:ext cx="2228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Hagsfeld</a:t>
            </a:r>
            <a:r>
              <a:rPr lang="en-US" dirty="0" smtClean="0"/>
              <a:t>, </a:t>
            </a:r>
            <a:r>
              <a:rPr lang="en-US" dirty="0" err="1" smtClean="0"/>
              <a:t>Discotheq</a:t>
            </a:r>
            <a:endParaRPr lang="en-US" dirty="0" smtClean="0"/>
          </a:p>
          <a:p>
            <a:r>
              <a:rPr lang="en-US" dirty="0" smtClean="0"/>
              <a:t>Frankfurt Dorian Grey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92004" y="5475258"/>
            <a:ext cx="1776510" cy="40739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8884803" y="4675932"/>
            <a:ext cx="1865928" cy="1452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985378" y="4858910"/>
            <a:ext cx="2187653" cy="11911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10901" y="4770185"/>
            <a:ext cx="295238" cy="452698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0810080" y="4753718"/>
            <a:ext cx="404177" cy="4691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8884803" y="4828927"/>
            <a:ext cx="2329454" cy="12210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472144" y="4511980"/>
            <a:ext cx="338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speiclized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configtona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unkow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speial</a:t>
            </a:r>
            <a:r>
              <a:rPr lang="en-US" sz="800" strike="sngStrike" dirty="0" smtClean="0"/>
              <a:t> location)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9649560" y="4687525"/>
            <a:ext cx="2020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went alone, no membership(uncool)</a:t>
            </a:r>
            <a:endParaRPr lang="en-US" sz="800" strike="sngStrike" dirty="0"/>
          </a:p>
        </p:txBody>
      </p:sp>
      <p:cxnSp>
        <p:nvCxnSpPr>
          <p:cNvPr id="74" name="Straight Connector 73"/>
          <p:cNvCxnSpPr>
            <a:endCxn id="72" idx="2"/>
          </p:cNvCxnSpPr>
          <p:nvPr/>
        </p:nvCxnSpPr>
        <p:spPr>
          <a:xfrm flipH="1" flipV="1">
            <a:off x="10659613" y="4902969"/>
            <a:ext cx="845450" cy="3937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8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0112991" y="1328671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1" y="1467068"/>
            <a:ext cx="1472363" cy="1472363"/>
          </a:xfrm>
          <a:prstGeom prst="rect">
            <a:avLst/>
          </a:prstGeom>
        </p:spPr>
      </p:pic>
      <p:sp>
        <p:nvSpPr>
          <p:cNvPr id="64" name="Oval 63"/>
          <p:cNvSpPr/>
          <p:nvPr/>
        </p:nvSpPr>
        <p:spPr>
          <a:xfrm>
            <a:off x="1895062" y="1479574"/>
            <a:ext cx="477078" cy="3931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dirty="0" smtClean="0"/>
              <a:t>LIE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4426223" y="1966432"/>
            <a:ext cx="1722783" cy="9208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764378" y="2071284"/>
            <a:ext cx="2567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8:04 AM COURT CRUMBS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30887" y="207128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764076" y="1887657"/>
            <a:ext cx="1722783" cy="9208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026662" y="3060195"/>
            <a:ext cx="4165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Toyyoa</a:t>
            </a:r>
            <a:r>
              <a:rPr lang="en-US" sz="800" strike="sngStrike" dirty="0" smtClean="0"/>
              <a:t> crumbs </a:t>
            </a:r>
            <a:r>
              <a:rPr lang="en-US" sz="800" dirty="0" smtClean="0"/>
              <a:t>000.tw.pns Priest Eyes and Bone Face </a:t>
            </a:r>
            <a:r>
              <a:rPr lang="en-US" sz="800" dirty="0" err="1" smtClean="0"/>
              <a:t>Struction</a:t>
            </a:r>
            <a:r>
              <a:rPr lang="en-US" sz="800" dirty="0" smtClean="0"/>
              <a:t> (</a:t>
            </a:r>
            <a:r>
              <a:rPr lang="en-US" sz="800" dirty="0" err="1" smtClean="0"/>
              <a:t>toyto</a:t>
            </a:r>
            <a:r>
              <a:rPr lang="en-US" sz="800" dirty="0" smtClean="0"/>
              <a:t> crumbs) IPX[] </a:t>
            </a:r>
            <a:r>
              <a:rPr lang="en-US" sz="800" dirty="0" err="1" smtClean="0"/>
              <a:t>docuemtns</a:t>
            </a:r>
            <a:r>
              <a:rPr lang="en-US" sz="800" dirty="0" smtClean="0"/>
              <a:t> St. </a:t>
            </a:r>
            <a:r>
              <a:rPr lang="en-US" sz="800" dirty="0" err="1" smtClean="0"/>
              <a:t>Andwo</a:t>
            </a:r>
            <a:r>
              <a:rPr lang="en-US" sz="800" dirty="0" smtClean="0"/>
              <a:t>; HOMCE:MAYOR </a:t>
            </a:r>
            <a:r>
              <a:rPr lang="en-US" sz="800" dirty="0" err="1" smtClean="0"/>
              <a:t>linkenheim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crumbs </a:t>
            </a:r>
            <a:r>
              <a:rPr lang="en-US" sz="800" strike="sngStrike" dirty="0" err="1" smtClean="0"/>
              <a:t>teather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mayro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</a:t>
            </a:r>
            <a:endParaRPr lang="en-US" sz="800" strike="sngStrike" dirty="0" smtClean="0"/>
          </a:p>
          <a:p>
            <a:r>
              <a:rPr lang="en-US" sz="800" dirty="0" smtClean="0"/>
              <a:t>Teacher crumbs 6c</a:t>
            </a:r>
          </a:p>
          <a:p>
            <a:r>
              <a:rPr lang="en-US" sz="800" dirty="0" smtClean="0"/>
              <a:t>2010 HOMICIDE:CLENAER:WIFE </a:t>
            </a:r>
            <a:r>
              <a:rPr lang="en-US" sz="800" dirty="0" err="1" smtClean="0"/>
              <a:t>Motuavn</a:t>
            </a:r>
            <a:r>
              <a:rPr lang="en-US" sz="800" dirty="0" smtClean="0"/>
              <a:t> View, (LARRY </a:t>
            </a:r>
            <a:r>
              <a:rPr lang="en-US" sz="800" strike="sngStrike" dirty="0" smtClean="0"/>
              <a:t>page)</a:t>
            </a:r>
          </a:p>
          <a:p>
            <a:r>
              <a:rPr lang="en-US" sz="800" dirty="0" smtClean="0"/>
              <a:t>Crumbs call(MLK(store, raincoat yellow default, studio photo lights): </a:t>
            </a:r>
            <a:r>
              <a:rPr lang="en-US" sz="800" dirty="0" err="1" smtClean="0"/>
              <a:t>Lathem</a:t>
            </a:r>
            <a:r>
              <a:rPr lang="en-US" sz="800" dirty="0" smtClean="0"/>
              <a:t> Street, </a:t>
            </a:r>
            <a:r>
              <a:rPr lang="en-US" sz="800" dirty="0" err="1" smtClean="0"/>
              <a:t>Moutain</a:t>
            </a:r>
            <a:r>
              <a:rPr lang="en-US" sz="800" dirty="0" smtClean="0"/>
              <a:t> View(Mexican </a:t>
            </a:r>
            <a:r>
              <a:rPr lang="en-US" sz="800" dirty="0" err="1" smtClean="0"/>
              <a:t>Livgin</a:t>
            </a:r>
            <a:r>
              <a:rPr lang="en-US" sz="800" dirty="0" smtClean="0"/>
              <a:t> Area), </a:t>
            </a:r>
            <a:r>
              <a:rPr lang="en-US" sz="800" dirty="0" err="1" smtClean="0"/>
              <a:t>Califonria</a:t>
            </a:r>
            <a:endParaRPr lang="en-US" sz="800" dirty="0" smtClean="0"/>
          </a:p>
          <a:p>
            <a:r>
              <a:rPr lang="en-US" sz="800" dirty="0" smtClean="0"/>
              <a:t>	</a:t>
            </a:r>
            <a:r>
              <a:rPr lang="en-US" sz="800" strike="sngStrike" dirty="0" smtClean="0"/>
              <a:t>take </a:t>
            </a:r>
            <a:r>
              <a:rPr lang="en-US" sz="800" strike="sngStrike" dirty="0" err="1" smtClean="0"/>
              <a:t>pictus</a:t>
            </a:r>
            <a:r>
              <a:rPr lang="en-US" sz="800" strike="sngStrike" dirty="0" smtClean="0"/>
              <a:t> of all the baby things.</a:t>
            </a:r>
          </a:p>
        </p:txBody>
      </p:sp>
      <p:sp>
        <p:nvSpPr>
          <p:cNvPr id="74" name="Rectangle 73"/>
          <p:cNvSpPr/>
          <p:nvPr/>
        </p:nvSpPr>
        <p:spPr>
          <a:xfrm>
            <a:off x="8026661" y="3060195"/>
            <a:ext cx="3983369" cy="9541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026660" y="3060194"/>
            <a:ext cx="198144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½ EVIDENCE.LARRY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55548" y="4249964"/>
            <a:ext cx="289694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2005-202341.St. </a:t>
            </a:r>
            <a:r>
              <a:rPr lang="en-US" sz="1000" dirty="0" err="1" smtClean="0"/>
              <a:t>Anselmo</a:t>
            </a:r>
            <a:r>
              <a:rPr lang="en-US" sz="1000" dirty="0" smtClean="0"/>
              <a:t> Crumbs Piano Player</a:t>
            </a:r>
          </a:p>
          <a:p>
            <a:r>
              <a:rPr lang="en-US" sz="1000" dirty="0" smtClean="0"/>
              <a:t>IPX</a:t>
            </a:r>
          </a:p>
          <a:p>
            <a:r>
              <a:rPr lang="en-US" sz="1000" dirty="0" smtClean="0"/>
              <a:t>1993-2023 41.Linkenheim-Hochstettne Piano Player</a:t>
            </a:r>
          </a:p>
          <a:p>
            <a:r>
              <a:rPr lang="en-US" sz="1000" dirty="0" smtClean="0"/>
              <a:t>IPX</a:t>
            </a:r>
          </a:p>
          <a:p>
            <a:r>
              <a:rPr lang="en-US" sz="1000" dirty="0" smtClean="0"/>
              <a:t>1991 ATOMBOMB(HANH) </a:t>
            </a:r>
            <a:r>
              <a:rPr lang="en-US" sz="1000" strike="sngStrike" dirty="0" err="1" smtClean="0"/>
              <a:t>angle.elke</a:t>
            </a:r>
            <a:r>
              <a:rPr lang="en-US" sz="1000" strike="sngStrike" dirty="0" smtClean="0"/>
              <a:t> crumbs</a:t>
            </a:r>
          </a:p>
          <a:p>
            <a:r>
              <a:rPr lang="en-US" sz="1000" dirty="0" smtClean="0"/>
              <a:t>1986 Docs</a:t>
            </a:r>
          </a:p>
          <a:p>
            <a:r>
              <a:rPr lang="en-US" sz="1000" dirty="0" smtClean="0"/>
              <a:t>1980 Docs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hanzel</a:t>
            </a:r>
            <a:r>
              <a:rPr lang="en-US" sz="1000" strike="sngStrike" dirty="0" smtClean="0"/>
              <a:t> and </a:t>
            </a:r>
            <a:r>
              <a:rPr lang="en-US" sz="1000" strike="sngStrike" dirty="0" err="1" smtClean="0"/>
              <a:t>gretel</a:t>
            </a:r>
            <a:endParaRPr lang="en-US" sz="10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669774" y="5551613"/>
            <a:ext cx="4739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6:00 AM COURT Garbage Truck Wake Up (Alarm)</a:t>
            </a:r>
          </a:p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370997" y="5991367"/>
            <a:ext cx="535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Theater: </a:t>
            </a:r>
            <a:r>
              <a:rPr lang="en-US" strike="sngStrike" dirty="0" err="1" smtClean="0"/>
              <a:t>gorbghoche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nutcracfker</a:t>
            </a:r>
            <a:r>
              <a:rPr lang="en-US" strike="sngStrike" dirty="0" smtClean="0"/>
              <a:t>) person with mother</a:t>
            </a:r>
            <a:endParaRPr lang="en-US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895062" y="5551613"/>
            <a:ext cx="9896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277976" y="6263130"/>
            <a:ext cx="4443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Herioin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lipstick</a:t>
            </a:r>
            <a:r>
              <a:rPr lang="en-US" dirty="0" err="1" smtClean="0"/>
              <a:t>,ATOMBOMB</a:t>
            </a:r>
            <a:r>
              <a:rPr lang="en-US" dirty="0" smtClean="0"/>
              <a:t>(HANN)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31619" y="6469707"/>
            <a:ext cx="3147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(politically correct,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).</a:t>
            </a:r>
            <a:r>
              <a:rPr lang="en-US" dirty="0" smtClean="0"/>
              <a:t>HR.THEATER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3" y="5827595"/>
            <a:ext cx="1082079" cy="804868"/>
          </a:xfrm>
          <a:prstGeom prst="rect">
            <a:avLst/>
          </a:prstGeom>
        </p:spPr>
      </p:pic>
      <p:cxnSp>
        <p:nvCxnSpPr>
          <p:cNvPr id="81" name="Straight Connector 80"/>
          <p:cNvCxnSpPr>
            <a:stCxn id="79" idx="0"/>
          </p:cNvCxnSpPr>
          <p:nvPr/>
        </p:nvCxnSpPr>
        <p:spPr>
          <a:xfrm>
            <a:off x="1018093" y="5827595"/>
            <a:ext cx="1001776" cy="370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133601" y="4703140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7:00 AM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5042602" y="1282504"/>
            <a:ext cx="210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G.VIRIGNA.CRUMBS</a:t>
            </a:r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264360" y="3414137"/>
            <a:ext cx="7537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/>
              <a:t>GARRISON</a:t>
            </a:r>
            <a:endParaRPr lang="en-US" sz="1000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1895062" y="2939431"/>
            <a:ext cx="9896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075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69" y="1397895"/>
            <a:ext cx="1454346" cy="218549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93560" y="2543576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857" y="2640912"/>
            <a:ext cx="2057143" cy="91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06" y="1461217"/>
            <a:ext cx="1696788" cy="2265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01" y="1476262"/>
            <a:ext cx="1582992" cy="22161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33192" y="2584356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537891" y="1451512"/>
            <a:ext cx="1056820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66" y="1451512"/>
            <a:ext cx="1418667" cy="21318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7097" y="1425856"/>
            <a:ext cx="1628571" cy="20095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69467" y="1427259"/>
            <a:ext cx="156291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5425" y="3535550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Pumpkin dance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61016" y="3640949"/>
            <a:ext cx="342284" cy="23006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068227" y="3720216"/>
            <a:ext cx="732661" cy="15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822263" y="3665629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652368" y="3635589"/>
            <a:ext cx="3035141" cy="2793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23181" y="1407251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03783" y="1366173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06036" y="1484867"/>
            <a:ext cx="1546258" cy="544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G.PETERSSON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133192" y="2543576"/>
            <a:ext cx="1697163" cy="135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98" y="1866030"/>
            <a:ext cx="1771650" cy="17716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90" y="2140350"/>
            <a:ext cx="580535" cy="58053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179512" y="1366173"/>
            <a:ext cx="1734201" cy="2247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969467" y="1154726"/>
            <a:ext cx="1624826" cy="2458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296943" y="1071487"/>
            <a:ext cx="1420019" cy="267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1276" y="2675046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).St. </a:t>
            </a:r>
            <a:r>
              <a:rPr lang="en-US" sz="800" strike="sngStrike" dirty="0" err="1" smtClean="0"/>
              <a:t>Franics</a:t>
            </a:r>
            <a:endParaRPr lang="en-US" sz="800" strike="sngStrike" dirty="0" smtClean="0"/>
          </a:p>
          <a:p>
            <a:r>
              <a:rPr lang="en-US" sz="800" strike="sngStrike" dirty="0" smtClean="0"/>
              <a:t>Chicken dance, rooster dance</a:t>
            </a:r>
          </a:p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121654" y="5009352"/>
            <a:ext cx="301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</a:t>
            </a:r>
            <a:r>
              <a:rPr lang="en-US" strike="sngStrike" dirty="0" smtClean="0"/>
              <a:t>walk like an </a:t>
            </a:r>
            <a:r>
              <a:rPr lang="en-US" strike="sngStrike" dirty="0" err="1" smtClean="0"/>
              <a:t>egyption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889" y="4011878"/>
            <a:ext cx="1483779" cy="149040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22149" y="4011878"/>
            <a:ext cx="1682375" cy="4782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45131" y="4063817"/>
            <a:ext cx="150877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690985" y="4576442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Anglea.elke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6614042" y="4420678"/>
            <a:ext cx="11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INTRUPTS</a:t>
            </a:r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6425017" y="4469293"/>
            <a:ext cx="1562919" cy="9419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65887" y="4868247"/>
            <a:ext cx="9156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Eternal flame</a:t>
            </a:r>
            <a:endParaRPr lang="en-US" sz="105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7079514" y="5070973"/>
            <a:ext cx="764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Larua,kelsey</a:t>
            </a:r>
            <a:endParaRPr lang="en-US" sz="9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993974" y="4011878"/>
            <a:ext cx="1501694" cy="14861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1456" y="4560678"/>
            <a:ext cx="1119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DEBORAH</a:t>
            </a:r>
          </a:p>
          <a:p>
            <a:r>
              <a:rPr lang="en-US" dirty="0" smtClean="0"/>
              <a:t>!BARACK</a:t>
            </a:r>
          </a:p>
          <a:p>
            <a:r>
              <a:rPr lang="en-US" dirty="0" smtClean="0"/>
              <a:t>!GEDION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271968" y="4557554"/>
            <a:ext cx="1442618" cy="8428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00774" y="3726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06036" y="3802072"/>
            <a:ext cx="12108113" cy="2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61617" y="20345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205694" y="1328671"/>
            <a:ext cx="1986306" cy="39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769870" y="4677214"/>
            <a:ext cx="23166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https://www.youtube.com/watch?v=Cv6tuzHUuuk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44292" y="5469511"/>
            <a:ext cx="12108113" cy="2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03899" y="5022640"/>
            <a:ext cx="120097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eternal flame bangles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804" y="4955680"/>
            <a:ext cx="347969" cy="368719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42" idx="1"/>
          </p:cNvCxnSpPr>
          <p:nvPr/>
        </p:nvCxnSpPr>
        <p:spPr>
          <a:xfrm flipV="1">
            <a:off x="6445131" y="4995205"/>
            <a:ext cx="520756" cy="397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483506" y="4944943"/>
            <a:ext cx="502495" cy="3966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Halloluja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684169" y="4204326"/>
            <a:ext cx="609600" cy="609600"/>
          </a:xfrm>
          <a:prstGeom prst="rect">
            <a:avLst/>
          </a:prstGeom>
        </p:spPr>
      </p:pic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072372"/>
              </p:ext>
            </p:extLst>
          </p:nvPr>
        </p:nvGraphicFramePr>
        <p:xfrm>
          <a:off x="3437372" y="4833255"/>
          <a:ext cx="8096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Packager Shell Object" showAsIcon="1" r:id="rId17" imgW="810360" imgH="532800" progId="Package">
                  <p:embed/>
                </p:oleObj>
              </mc:Choice>
              <mc:Fallback>
                <p:oleObj name="Packager Shell Object" showAsIcon="1" r:id="rId17" imgW="8103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437372" y="4833255"/>
                        <a:ext cx="8096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0" name="Straight Connector 89"/>
          <p:cNvCxnSpPr/>
          <p:nvPr/>
        </p:nvCxnSpPr>
        <p:spPr>
          <a:xfrm flipV="1">
            <a:off x="3594479" y="1336168"/>
            <a:ext cx="1734201" cy="2247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1737527" y="3931704"/>
            <a:ext cx="2104657" cy="141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051" y="1357428"/>
            <a:ext cx="876300" cy="87630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202048" y="1311586"/>
            <a:ext cx="530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FBMW:MF: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dirty="0" smtClean="0"/>
              <a:t>Call you Dr. Rice, </a:t>
            </a:r>
            <a:r>
              <a:rPr lang="en-US" sz="800" strike="sngStrike" dirty="0" smtClean="0"/>
              <a:t>guys night out, </a:t>
            </a:r>
            <a:r>
              <a:rPr lang="en-US" sz="800" strike="sngStrike" dirty="0" err="1" smtClean="0"/>
              <a:t>deperet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gmen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houseiwfes</a:t>
            </a:r>
            <a:endParaRPr lang="en-US" sz="800" strike="sngStrike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71" y="5818820"/>
            <a:ext cx="876300" cy="8763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768563" y="5769022"/>
            <a:ext cx="1051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Vodka 1 </a:t>
            </a:r>
            <a:r>
              <a:rPr lang="en-US" sz="800" strike="sngStrike" dirty="0" err="1" smtClean="0"/>
              <a:t>sandra.tesla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90" y="6138596"/>
            <a:ext cx="605159" cy="402706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3169765" y="5876744"/>
            <a:ext cx="1183831" cy="760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858493" y="6088613"/>
            <a:ext cx="152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</a:t>
            </a:r>
            <a:r>
              <a:rPr lang="en-US" dirty="0" smtClean="0"/>
              <a:t>(LARRY).*</a:t>
            </a:r>
            <a:endParaRPr lang="en-US" dirty="0"/>
          </a:p>
        </p:txBody>
      </p:sp>
      <p:sp>
        <p:nvSpPr>
          <p:cNvPr id="101" name="Heart 100"/>
          <p:cNvSpPr/>
          <p:nvPr/>
        </p:nvSpPr>
        <p:spPr>
          <a:xfrm>
            <a:off x="5443717" y="5499675"/>
            <a:ext cx="718250" cy="58715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6702462" y="6232224"/>
            <a:ext cx="2210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Bridge</a:t>
            </a:r>
            <a:r>
              <a:rPr lang="en-US" dirty="0" smtClean="0"/>
              <a:t> </a:t>
            </a:r>
            <a:r>
              <a:rPr lang="en-US" dirty="0" err="1" smtClean="0"/>
              <a:t>linkeinheim</a:t>
            </a:r>
            <a:endParaRPr lang="en-US" dirty="0" smtClean="0"/>
          </a:p>
          <a:p>
            <a:r>
              <a:rPr lang="en-US" dirty="0" smtClean="0"/>
              <a:t>TRUCK LARRY </a:t>
            </a:r>
            <a:r>
              <a:rPr lang="en-US" dirty="0" err="1" smtClean="0"/>
              <a:t>linheim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500" y="5869119"/>
            <a:ext cx="628462" cy="628462"/>
          </a:xfrm>
          <a:prstGeom prst="rect">
            <a:avLst/>
          </a:prstGeom>
        </p:spPr>
      </p:pic>
      <p:cxnSp>
        <p:nvCxnSpPr>
          <p:cNvPr id="107" name="Straight Arrow Connector 106"/>
          <p:cNvCxnSpPr/>
          <p:nvPr/>
        </p:nvCxnSpPr>
        <p:spPr>
          <a:xfrm flipH="1">
            <a:off x="4034384" y="6100676"/>
            <a:ext cx="4197777" cy="375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297912" y="58553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79" y="5538740"/>
            <a:ext cx="525608" cy="52560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7447" y="5799075"/>
            <a:ext cx="720888" cy="1068551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840448" y="5635685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Gin and juice</a:t>
            </a:r>
            <a:endParaRPr lang="en-US" sz="800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5276222" y="6397280"/>
            <a:ext cx="130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Denise broke up, </a:t>
            </a:r>
            <a:r>
              <a:rPr lang="en-US" sz="800" strike="sngStrike" dirty="0" err="1" smtClean="0"/>
              <a:t>larry</a:t>
            </a:r>
            <a:r>
              <a:rPr lang="en-US" sz="800" strike="sngStrike" dirty="0" smtClean="0"/>
              <a:t> drove over with car high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85" y="5813501"/>
            <a:ext cx="557479" cy="711556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8662765" y="5984466"/>
            <a:ext cx="1542929" cy="5959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774400" y="6347640"/>
            <a:ext cx="138852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EOL: </a:t>
            </a:r>
            <a:r>
              <a:rPr lang="en-US" sz="1050" strike="sngStrike" dirty="0" err="1" smtClean="0"/>
              <a:t>Telsla</a:t>
            </a:r>
            <a:r>
              <a:rPr lang="en-US" sz="1050" strike="sngStrike" dirty="0" smtClean="0"/>
              <a:t> red bull </a:t>
            </a:r>
            <a:r>
              <a:rPr lang="en-US" sz="1050" strike="sngStrike" dirty="0" err="1" smtClean="0"/>
              <a:t>eu</a:t>
            </a:r>
            <a:endParaRPr lang="en-US" sz="1050" strike="sngStrike" dirty="0" smtClean="0"/>
          </a:p>
          <a:p>
            <a:r>
              <a:rPr lang="en-US" sz="1050" dirty="0" smtClean="0"/>
              <a:t>SF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redbull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snowoard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2871919" y="6374906"/>
            <a:ext cx="239948" cy="16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078" y="4197021"/>
            <a:ext cx="819150" cy="1238250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4683625" y="3817887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DEBORAH:MOTHER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571" y="4289589"/>
            <a:ext cx="876300" cy="87630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78" y="4144739"/>
            <a:ext cx="819150" cy="1238250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4682925" y="3765605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DEBORAH:MOTHER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85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8" fill="hold"/>
                                        <p:tgtEl>
                                          <p:spTgt spid="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9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95" y="4141228"/>
            <a:ext cx="2665831" cy="2542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069" y="1397895"/>
            <a:ext cx="1454346" cy="218549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93560" y="2543576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857" y="2640912"/>
            <a:ext cx="2057143" cy="91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06" y="1461217"/>
            <a:ext cx="1696788" cy="2265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301" y="1476262"/>
            <a:ext cx="1582992" cy="221618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133192" y="2584356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537891" y="1451512"/>
            <a:ext cx="1056820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966" y="1451512"/>
            <a:ext cx="1418667" cy="21318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7097" y="1425856"/>
            <a:ext cx="1628571" cy="200952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69467" y="1427259"/>
            <a:ext cx="156291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323181" y="1407251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06036" y="1484867"/>
            <a:ext cx="1546258" cy="544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G.PETERSSON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0133192" y="2543576"/>
            <a:ext cx="1697163" cy="135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98" y="1973781"/>
            <a:ext cx="1771650" cy="17716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590" y="2140350"/>
            <a:ext cx="580535" cy="5805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41276" y="2675046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).St. </a:t>
            </a:r>
            <a:r>
              <a:rPr lang="en-US" sz="800" strike="sngStrike" dirty="0" err="1" smtClean="0"/>
              <a:t>Franics</a:t>
            </a:r>
            <a:endParaRPr lang="en-US" sz="800" strike="sngStrike" dirty="0" smtClean="0"/>
          </a:p>
          <a:p>
            <a:r>
              <a:rPr lang="en-US" sz="800" strike="sngStrike" dirty="0" smtClean="0"/>
              <a:t>Chicken dance, rooster dance</a:t>
            </a:r>
          </a:p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8" y="3041057"/>
            <a:ext cx="516963" cy="34401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979165" y="2906973"/>
            <a:ext cx="541692" cy="75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56874" y="2982625"/>
            <a:ext cx="393993" cy="3974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6036" y="3802072"/>
            <a:ext cx="12108113" cy="2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745960" y="2695976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285592" y="2695976"/>
            <a:ext cx="1697163" cy="135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331912" y="1518573"/>
            <a:ext cx="1734201" cy="2247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93676" y="2827446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).St. </a:t>
            </a:r>
            <a:r>
              <a:rPr lang="en-US" sz="800" strike="sngStrike" dirty="0" err="1" smtClean="0"/>
              <a:t>Franics</a:t>
            </a:r>
            <a:endParaRPr lang="en-US" sz="800" strike="sngStrike" dirty="0" smtClean="0"/>
          </a:p>
          <a:p>
            <a:r>
              <a:rPr lang="en-US" sz="800" strike="sngStrike" dirty="0" smtClean="0"/>
              <a:t>Chicken dance, rooster dance</a:t>
            </a:r>
          </a:p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888" y="3193457"/>
            <a:ext cx="516963" cy="34401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131565" y="3059373"/>
            <a:ext cx="541692" cy="75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209274" y="3135025"/>
            <a:ext cx="393993" cy="3974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358436" y="3954472"/>
            <a:ext cx="12108113" cy="2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14017" y="21869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0358094" y="1481071"/>
            <a:ext cx="1986306" cy="39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725077" y="1403860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17643" y="4082476"/>
            <a:ext cx="2833866" cy="260815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995766" y="6289524"/>
            <a:ext cx="398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Dancing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Clothign</a:t>
            </a:r>
            <a:r>
              <a:rPr lang="en-US" strike="sngStrike" dirty="0" smtClean="0"/>
              <a:t> Designer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5197" y="4345504"/>
            <a:ext cx="1466667" cy="198095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132" y="4868783"/>
            <a:ext cx="1331133" cy="133113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9696265" y="6610242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Nuctcrack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clogin</a:t>
            </a:r>
            <a:r>
              <a:rPr lang="en-US" sz="800" strike="sngStrike" dirty="0" smtClean="0"/>
              <a:t> designer</a:t>
            </a:r>
            <a:endParaRPr lang="en-US" sz="8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403" y="4031087"/>
            <a:ext cx="876300" cy="8763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836303" y="4022809"/>
            <a:ext cx="11178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Call you Dr. Rice, guys </a:t>
            </a:r>
            <a:r>
              <a:rPr lang="en-US" sz="1000" strike="sngStrike" dirty="0" err="1" smtClean="0"/>
              <a:t>nightout</a:t>
            </a:r>
            <a:r>
              <a:rPr lang="en-US" sz="1000" strike="sngStrike" dirty="0" smtClean="0"/>
              <a:t>, and </a:t>
            </a:r>
            <a:r>
              <a:rPr lang="en-US" sz="1000" strike="sngStrike" dirty="0" err="1" smtClean="0"/>
              <a:t>houseiwfes</a:t>
            </a:r>
            <a:endParaRPr lang="en-US" sz="10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732966" y="1973781"/>
            <a:ext cx="6221232" cy="121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25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742" y="3248630"/>
            <a:ext cx="1337854" cy="8919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4596" y="1843312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INTREUPTS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57809" y="1384855"/>
            <a:ext cx="183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in </a:t>
            </a:r>
            <a:r>
              <a:rPr lang="en-US" dirty="0" err="1" smtClean="0"/>
              <a:t>Tolet</a:t>
            </a:r>
            <a:r>
              <a:rPr lang="en-US" dirty="0" smtClean="0"/>
              <a:t> 2x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11739" y="2272937"/>
            <a:ext cx="3035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 my house Peak </a:t>
            </a:r>
            <a:r>
              <a:rPr lang="en-US" strike="sngStrike" dirty="0" err="1" smtClean="0"/>
              <a:t>perofmance</a:t>
            </a:r>
            <a:endParaRPr lang="en-US" strike="sngStrike" dirty="0" smtClean="0"/>
          </a:p>
          <a:p>
            <a:r>
              <a:rPr lang="en-US" dirty="0" smtClean="0"/>
              <a:t>FBI:WMD:YELLOW 5x / day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francis</a:t>
            </a:r>
            <a:r>
              <a:rPr lang="en-US" dirty="0" smtClean="0"/>
              <a:t>, KING.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465063" y="4008950"/>
            <a:ext cx="2064914" cy="26182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784080" y="1328671"/>
            <a:ext cx="2407920" cy="709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W. Street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766" y="1569521"/>
            <a:ext cx="21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nonPolcieCfg.COURT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15" y="2153556"/>
            <a:ext cx="2533333" cy="19333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0" y="2194469"/>
            <a:ext cx="1743075" cy="2619375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endCxn id="16" idx="3"/>
          </p:cNvCxnSpPr>
          <p:nvPr/>
        </p:nvCxnSpPr>
        <p:spPr>
          <a:xfrm flipH="1">
            <a:off x="4912985" y="2495006"/>
            <a:ext cx="2028722" cy="100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 flipH="1">
            <a:off x="5836086" y="1839917"/>
            <a:ext cx="864036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trike="sngStrike" dirty="0" smtClean="0"/>
              <a:t>5x/day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5435658" y="1533233"/>
            <a:ext cx="133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perofmance</a:t>
            </a:r>
            <a:endParaRPr lang="en-US" b="1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729314" y="5307852"/>
            <a:ext cx="20821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Anglea</a:t>
            </a:r>
            <a:r>
              <a:rPr lang="en-US" b="1" strike="sngStrike" dirty="0" smtClean="0"/>
              <a:t>/o 7-10x/</a:t>
            </a:r>
            <a:r>
              <a:rPr lang="en-US" b="1" strike="sngStrike" dirty="0" err="1" smtClean="0"/>
              <a:t>dya</a:t>
            </a:r>
            <a:endParaRPr lang="en-US" b="1" strike="sngStrike" dirty="0" smtClean="0"/>
          </a:p>
          <a:p>
            <a:r>
              <a:rPr lang="en-US" b="1" dirty="0" smtClean="0"/>
              <a:t>SQ.COLEMAN</a:t>
            </a:r>
          </a:p>
          <a:p>
            <a:r>
              <a:rPr lang="en-US" b="1" dirty="0" smtClean="0"/>
              <a:t>AIRFILED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18" y="5035913"/>
            <a:ext cx="917596" cy="137890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708593" y="5052638"/>
            <a:ext cx="1491877" cy="1470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177122" y="5096206"/>
            <a:ext cx="2236741" cy="147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20" y="3258538"/>
            <a:ext cx="828351" cy="82835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6997620" y="3120222"/>
            <a:ext cx="1059811" cy="117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1333059" y="4450825"/>
            <a:ext cx="659773" cy="10506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1333060" y="5279448"/>
            <a:ext cx="659773" cy="13126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6" y="4022088"/>
            <a:ext cx="654416" cy="654416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V="1">
            <a:off x="592515" y="4140533"/>
            <a:ext cx="1615108" cy="955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2048745" y="4297680"/>
            <a:ext cx="967686" cy="7985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1612" y="2743915"/>
            <a:ext cx="1000000" cy="13238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06" y="2353880"/>
            <a:ext cx="866123" cy="127811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8229600" y="2353880"/>
            <a:ext cx="3030583" cy="1355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051742" y="1971409"/>
            <a:ext cx="25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ATOMBOM(HAHN, </a:t>
            </a:r>
            <a:r>
              <a:rPr lang="en-US" sz="1000" strike="sngStrike" dirty="0" err="1" smtClean="0"/>
              <a:t>ringstrasse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9910606" y="2342412"/>
            <a:ext cx="895632" cy="13398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572103" y="2727851"/>
            <a:ext cx="1026202" cy="13398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277022" y="2680544"/>
            <a:ext cx="1536457" cy="183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336916" y="2921127"/>
            <a:ext cx="24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remote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6924" y="4154489"/>
            <a:ext cx="1043832" cy="112495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81" y="4137744"/>
            <a:ext cx="866760" cy="86676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527525" y="4161722"/>
            <a:ext cx="916785" cy="794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259" y="3590125"/>
            <a:ext cx="607701" cy="60770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7399952" y="3625060"/>
            <a:ext cx="610940" cy="5708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8867541" y="2921127"/>
            <a:ext cx="916539" cy="76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598305" y="2743915"/>
            <a:ext cx="1955497" cy="452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091315" y="2546728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PENTAGON:EMEA: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446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13162" y="1777642"/>
            <a:ext cx="596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12:38PM §</a:t>
            </a:r>
            <a:r>
              <a:rPr lang="en-US" dirty="0" err="1" smtClean="0"/>
              <a:t>Stlakign</a:t>
            </a:r>
            <a:r>
              <a:rPr lang="en-US" dirty="0" smtClean="0"/>
              <a:t> 000t.w.pns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women </a:t>
            </a:r>
            <a:r>
              <a:rPr lang="en-US" sz="800" strike="sngStrike" dirty="0" err="1" smtClean="0"/>
              <a:t>montorign</a:t>
            </a:r>
            <a:r>
              <a:rPr lang="en-US" sz="800" strike="sngStrike" dirty="0" smtClean="0"/>
              <a:t> erection at </a:t>
            </a:r>
            <a:r>
              <a:rPr lang="en-US" sz="800" strike="sngStrike" dirty="0" err="1" smtClean="0"/>
              <a:t>entgry</a:t>
            </a:r>
            <a:r>
              <a:rPr lang="en-US" sz="800" strike="sngStrike" dirty="0" smtClean="0"/>
              <a:t> of re-</a:t>
            </a:r>
            <a:r>
              <a:rPr lang="en-US" sz="800" strike="sngStrike" dirty="0" err="1" smtClean="0"/>
              <a:t>lbayr</a:t>
            </a:r>
            <a:r>
              <a:rPr lang="en-US" sz="800" strike="sngStrike" dirty="0" smtClean="0"/>
              <a:t> in zipped pants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24964" y="2987752"/>
            <a:ext cx="598241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0:20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42614" y="2582814"/>
            <a:ext cx="1501694" cy="14861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Halloluj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2809" y="2775262"/>
            <a:ext cx="609600" cy="6096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286167" y="2502640"/>
            <a:ext cx="2104657" cy="141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11" y="2860525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89" y="2765737"/>
            <a:ext cx="819150" cy="12382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69748" y="2491193"/>
            <a:ext cx="2018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DEBORAH:MOTHER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969" y="1493640"/>
            <a:ext cx="831923" cy="10050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40" y="2530767"/>
            <a:ext cx="1228700" cy="12341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5709" y="4321414"/>
            <a:ext cx="1552381" cy="20380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2146" y="4386540"/>
            <a:ext cx="598241" cy="369332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0:30</a:t>
            </a:r>
            <a:endParaRPr lang="en-US" dirty="0">
              <a:solidFill>
                <a:schemeClr val="accent6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39337" y="2495153"/>
            <a:ext cx="11913326" cy="4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084462" y="4167051"/>
            <a:ext cx="9875275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158362" y="6320320"/>
            <a:ext cx="9875275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2" y="4576253"/>
            <a:ext cx="1228700" cy="123418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13162" y="2075325"/>
            <a:ext cx="28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12:42PM §Stalking </a:t>
            </a:r>
            <a:r>
              <a:rPr lang="en-US" dirty="0" err="1" smtClean="0"/>
              <a:t>Motocyel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65569" y="2582814"/>
            <a:ext cx="1231367" cy="16376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08400" y="260640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26" y="3356473"/>
            <a:ext cx="793742" cy="96494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29" y="4857990"/>
            <a:ext cx="793742" cy="96494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8406423" y="2551232"/>
            <a:ext cx="0" cy="1615819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738251" y="1334064"/>
            <a:ext cx="245374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ATOMCLOCK(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Roth.ibm.damiler</a:t>
            </a:r>
            <a:r>
              <a:rPr lang="en-US" sz="800" strike="sngStrike" dirty="0" smtClean="0">
                <a:solidFill>
                  <a:schemeClr val="bg1"/>
                </a:solidFill>
              </a:rPr>
              <a:t>.*,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dr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4121" y="4243733"/>
            <a:ext cx="1904762" cy="19809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313162" y="1488560"/>
            <a:ext cx="4518160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ATOMCLOCIK(5x@home.000).FBI:WMD:KING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554480" y="1488560"/>
            <a:ext cx="43107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46670" y="1466942"/>
            <a:ext cx="827222" cy="9066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73298" y="5739085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nonPoliceSoul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462365" y="6339914"/>
            <a:ext cx="92845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/>
              <a:t>trommeljunge</a:t>
            </a:r>
            <a:endParaRPr lang="en-US" sz="10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206509" y="3957115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nonPoliceSoul</a:t>
            </a:r>
            <a:endParaRPr lang="en-US" dirty="0"/>
          </a:p>
        </p:txBody>
      </p:sp>
      <p:sp>
        <p:nvSpPr>
          <p:cNvPr id="41" name="Right Arrow 40"/>
          <p:cNvSpPr/>
          <p:nvPr/>
        </p:nvSpPr>
        <p:spPr>
          <a:xfrm rot="20631320">
            <a:off x="3098284" y="3558191"/>
            <a:ext cx="1834793" cy="52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424564">
            <a:off x="2954511" y="5001759"/>
            <a:ext cx="1834793" cy="5253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45" y="6406546"/>
            <a:ext cx="639769" cy="47308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532477" y="6536262"/>
            <a:ext cx="3909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PREA: </a:t>
            </a:r>
            <a:r>
              <a:rPr lang="en-US" strike="sngStrike" dirty="0" err="1" smtClean="0"/>
              <a:t>Gaby,holger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bundewher</a:t>
            </a:r>
            <a:r>
              <a:rPr lang="en-US" strike="sngStrike" dirty="0" smtClean="0"/>
              <a:t>),</a:t>
            </a:r>
            <a:r>
              <a:rPr lang="en-US" strike="sngStrike" dirty="0" err="1" smtClean="0"/>
              <a:t>gabrielr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4499575" y="6316524"/>
            <a:ext cx="1823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Sitting </a:t>
            </a:r>
            <a:r>
              <a:rPr lang="en-US" sz="800" strike="sngStrike" dirty="0" err="1" smtClean="0"/>
              <a:t>oin</a:t>
            </a:r>
            <a:r>
              <a:rPr lang="en-US" sz="800" strike="sngStrike" dirty="0" smtClean="0"/>
              <a:t> front of </a:t>
            </a:r>
            <a:r>
              <a:rPr lang="en-US" sz="800" strike="sngStrike" dirty="0" err="1" smtClean="0"/>
              <a:t>paicture</a:t>
            </a:r>
            <a:r>
              <a:rPr lang="en-US" sz="800" strike="sngStrike" dirty="0" smtClean="0"/>
              <a:t> </a:t>
            </a:r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5023" y="1366164"/>
            <a:ext cx="1241771" cy="108927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1184987" y="3374861"/>
            <a:ext cx="748031" cy="8321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421" y="2580771"/>
            <a:ext cx="1526523" cy="15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9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" y="1328671"/>
            <a:ext cx="3788229" cy="3788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30" y="1757643"/>
            <a:ext cx="3970740" cy="24747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4730" y="4411506"/>
            <a:ext cx="3909832" cy="22532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4071" y="1854558"/>
            <a:ext cx="3528626" cy="46927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632" y="5616893"/>
            <a:ext cx="1242196" cy="9304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25221" y="4411506"/>
            <a:ext cx="4130249" cy="22532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84730" y="4807131"/>
            <a:ext cx="3287224" cy="134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775166" y="5215501"/>
            <a:ext cx="130628" cy="937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7417" y="5017295"/>
            <a:ext cx="1872551" cy="104164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10398034" y="4232365"/>
            <a:ext cx="1541417" cy="171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987246" y="3623071"/>
            <a:ext cx="2521131" cy="29242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463419" y="4900540"/>
            <a:ext cx="186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</a:t>
            </a:r>
            <a:r>
              <a:rPr lang="en-US" strike="sngStrike" dirty="0" smtClean="0"/>
              <a:t>St. </a:t>
            </a:r>
            <a:r>
              <a:rPr lang="en-US" strike="sngStrike" dirty="0" err="1" smtClean="0"/>
              <a:t>Micheal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914" y="5248206"/>
            <a:ext cx="463324" cy="46332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10398034" y="5269872"/>
            <a:ext cx="934615" cy="4416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207066" y="4971502"/>
            <a:ext cx="1262743" cy="9665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838438" y="3830973"/>
            <a:ext cx="205800" cy="97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9300754" y="4807131"/>
            <a:ext cx="288986" cy="107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382" y="4424862"/>
            <a:ext cx="581805" cy="3822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556" y="4458881"/>
            <a:ext cx="612594" cy="40617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683428" y="4331453"/>
            <a:ext cx="1690871" cy="4756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039807" y="4432125"/>
            <a:ext cx="1262743" cy="21152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411853" y="5313918"/>
            <a:ext cx="4191951" cy="61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01" y="4476171"/>
            <a:ext cx="1980360" cy="21645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03" y="5684053"/>
            <a:ext cx="790381" cy="98699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970911" y="5309376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337130" y="4959531"/>
            <a:ext cx="3287224" cy="134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150982" y="4387528"/>
            <a:ext cx="4130249" cy="22532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10698480" y="4075611"/>
            <a:ext cx="470262" cy="141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367520" y="4788200"/>
            <a:ext cx="9316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Charles </a:t>
            </a:r>
          </a:p>
          <a:p>
            <a:r>
              <a:rPr lang="en-US" dirty="0" smtClean="0"/>
              <a:t>Son of </a:t>
            </a:r>
          </a:p>
          <a:p>
            <a:r>
              <a:rPr lang="en-US" dirty="0" smtClean="0"/>
              <a:t>Man </a:t>
            </a:r>
            <a:r>
              <a:rPr lang="en-US" sz="800" strike="sngStrike" dirty="0" err="1" smtClean="0"/>
              <a:t>russia</a:t>
            </a:r>
            <a:endParaRPr lang="en-US" sz="800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-13820" y="5407977"/>
            <a:ext cx="1783330" cy="3035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!Genesis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0838438" y="4075611"/>
            <a:ext cx="1353562" cy="7125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444133" y="3740714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777 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drunk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11332649" y="3956048"/>
            <a:ext cx="765573" cy="7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187337" y="4865058"/>
            <a:ext cx="963645" cy="62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436232" y="4865058"/>
            <a:ext cx="738362" cy="7645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83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128" y="2101225"/>
            <a:ext cx="1743659" cy="976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" y="1421252"/>
            <a:ext cx="2705100" cy="16859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426926" y="1881051"/>
            <a:ext cx="809897" cy="181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251152" y="2020018"/>
            <a:ext cx="1384663" cy="10576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69" y="3886291"/>
            <a:ext cx="1454346" cy="218549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441160" y="5031972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2457" y="5129308"/>
            <a:ext cx="2057143" cy="914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06" y="3949613"/>
            <a:ext cx="1696788" cy="22652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901" y="3964658"/>
            <a:ext cx="1582992" cy="221618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980792" y="5072752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85491" y="3939908"/>
            <a:ext cx="1056820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66" y="3939908"/>
            <a:ext cx="1418667" cy="21318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4697" y="3914252"/>
            <a:ext cx="1628571" cy="200952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817067" y="3915655"/>
            <a:ext cx="156291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70781" y="3895647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3636" y="3973263"/>
            <a:ext cx="1546258" cy="5448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G.PETERSSON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9980792" y="5031972"/>
            <a:ext cx="1697163" cy="135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998" y="4462177"/>
            <a:ext cx="1771650" cy="1771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0" y="4628746"/>
            <a:ext cx="580535" cy="58053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876" y="5163442"/>
            <a:ext cx="156324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).St. </a:t>
            </a:r>
            <a:r>
              <a:rPr lang="en-US" sz="800" strike="sngStrike" dirty="0" err="1" smtClean="0"/>
              <a:t>Franics</a:t>
            </a:r>
            <a:endParaRPr lang="en-US" sz="800" strike="sngStrike" dirty="0" smtClean="0"/>
          </a:p>
          <a:p>
            <a:r>
              <a:rPr lang="en-US" sz="800" strike="sngStrike" dirty="0" smtClean="0"/>
              <a:t>Chicken dance, rooster dance</a:t>
            </a:r>
          </a:p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88" y="5529453"/>
            <a:ext cx="516963" cy="34401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26765" y="5395369"/>
            <a:ext cx="541692" cy="75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04474" y="5471021"/>
            <a:ext cx="393993" cy="3974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3636" y="6290468"/>
            <a:ext cx="12108113" cy="2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93560" y="5184372"/>
            <a:ext cx="957949" cy="4078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179512" y="4006969"/>
            <a:ext cx="1734201" cy="22472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6793" y="5384223"/>
            <a:ext cx="541692" cy="755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61617" y="46753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205694" y="3969467"/>
            <a:ext cx="1986306" cy="391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572677" y="3892256"/>
            <a:ext cx="147572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417786" y="1252141"/>
            <a:ext cx="299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Guys Night out</a:t>
            </a:r>
          </a:p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German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despeate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Housewifes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007" y="1419985"/>
            <a:ext cx="2619375" cy="174307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213" y="1307765"/>
            <a:ext cx="2619375" cy="17430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900" y="1310509"/>
            <a:ext cx="2705100" cy="1685925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9486901" y="1293971"/>
            <a:ext cx="2705100" cy="5461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</a:t>
            </a:r>
            <a:r>
              <a:rPr lang="en-US" dirty="0" err="1" smtClean="0"/>
              <a:t>.ATOMCLOCK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6424640" y="2101225"/>
            <a:ext cx="240027" cy="141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395" y="2179302"/>
            <a:ext cx="247506" cy="36390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399109" y="2101225"/>
            <a:ext cx="746274" cy="488224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5760720" y="1898472"/>
            <a:ext cx="1384663" cy="126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572677" y="4245700"/>
            <a:ext cx="6250592" cy="110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86" y="3305907"/>
            <a:ext cx="995399" cy="589740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55" idx="0"/>
          </p:cNvCxnSpPr>
          <p:nvPr/>
        </p:nvCxnSpPr>
        <p:spPr>
          <a:xfrm flipH="1" flipV="1">
            <a:off x="750786" y="3305907"/>
            <a:ext cx="617671" cy="141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69467" y="4068055"/>
            <a:ext cx="1562919" cy="218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414" y="2642124"/>
            <a:ext cx="1788288" cy="123193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502" y="2944039"/>
            <a:ext cx="1369492" cy="9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90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73" y="2653937"/>
            <a:ext cx="1133475" cy="15240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095897" y="2756263"/>
            <a:ext cx="4206240" cy="142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139687" y="1972726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49287" y="1972726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15548" y="2082902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72931" y="2117999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5172" y="2255950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14458" y="2487713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4265" y="2596443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5510" y="1696838"/>
            <a:ext cx="91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“VIEW”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351" y="2025743"/>
            <a:ext cx="847725" cy="685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39983" y="2625282"/>
            <a:ext cx="19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</a:t>
            </a:r>
            <a:r>
              <a:rPr lang="en-US" sz="800" strike="sngStrike" dirty="0" err="1" smtClean="0"/>
              <a:t>Langeilisnt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asshold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65510" y="1524000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FBIW:MD:YELLOW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11793" y="1972726"/>
            <a:ext cx="1299325" cy="647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46709" y="1926512"/>
            <a:ext cx="885956" cy="720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endCxn id="19" idx="2"/>
          </p:cNvCxnSpPr>
          <p:nvPr/>
        </p:nvCxnSpPr>
        <p:spPr>
          <a:xfrm flipV="1">
            <a:off x="2380261" y="1893332"/>
            <a:ext cx="841825" cy="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98753" y="1958408"/>
            <a:ext cx="948561" cy="7531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532801" y="2491923"/>
            <a:ext cx="1306296" cy="18841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33059" y="4450825"/>
            <a:ext cx="659773" cy="10506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1333060" y="5279448"/>
            <a:ext cx="659773" cy="13126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15812" y="3328901"/>
            <a:ext cx="302326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G</a:t>
            </a:r>
            <a:r>
              <a:rPr lang="en-US" dirty="0" smtClean="0"/>
              <a:t>.</a:t>
            </a:r>
            <a:r>
              <a:rPr lang="en-US" sz="5400" strike="sngStrike" dirty="0" smtClean="0"/>
              <a:t>INVERT</a:t>
            </a:r>
            <a:endParaRPr lang="en-US" sz="54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5674" y="4607005"/>
            <a:ext cx="1903504" cy="181538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688183" y="2330535"/>
            <a:ext cx="4650377" cy="998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299218" y="1933029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88182" y="3394105"/>
            <a:ext cx="4650377" cy="3028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14458" y="1388468"/>
            <a:ext cx="11042559" cy="52036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797143" y="1328671"/>
            <a:ext cx="2394857" cy="5391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60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1982550"/>
            <a:ext cx="3750731" cy="25838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36" y="1987099"/>
            <a:ext cx="6444310" cy="42995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26" y="4622066"/>
            <a:ext cx="1388745" cy="99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827" y="5098296"/>
            <a:ext cx="2155840" cy="15123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50576" y="4963886"/>
            <a:ext cx="1599355" cy="132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952" y="4622066"/>
            <a:ext cx="837247" cy="62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3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89390" y="4356274"/>
            <a:ext cx="1280019" cy="21537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158" y="4162723"/>
            <a:ext cx="737407" cy="7374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524" y="2614714"/>
            <a:ext cx="3980952" cy="162857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067033" y="2060812"/>
            <a:ext cx="5581934" cy="2620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86" y="2038000"/>
            <a:ext cx="2619375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05524" y="2568537"/>
            <a:ext cx="4137724" cy="13977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15684" y="2060812"/>
            <a:ext cx="3917405" cy="438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49922" y="3244333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88489" y="1645303"/>
            <a:ext cx="392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nonPoliceQOSLogical.PENTAGON.STORE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572" y="2127827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7" y="1807926"/>
            <a:ext cx="876300" cy="8763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019425" y="4214986"/>
            <a:ext cx="4137724" cy="8816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80931" y="2743200"/>
            <a:ext cx="3705545" cy="3862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674142" y="4214986"/>
            <a:ext cx="203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Post Exchange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49" y="4757666"/>
            <a:ext cx="2466975" cy="18478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2012" y="4531426"/>
            <a:ext cx="1237397" cy="17874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32012" y="3966265"/>
            <a:ext cx="341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CIA Window PEOGN BASE PAUL PX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22132" y="3717544"/>
            <a:ext cx="93628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DANEIL: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19964" y="3770436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Sauna </a:t>
            </a:r>
            <a:r>
              <a:rPr lang="en-US" strike="sngStrike" dirty="0" err="1" smtClean="0"/>
              <a:t>interupts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605" y="3027215"/>
            <a:ext cx="6533333" cy="325714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58635" y="2182241"/>
            <a:ext cx="1762125" cy="2009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471546" y="1452085"/>
            <a:ext cx="1984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 ID Bill Gates</a:t>
            </a:r>
          </a:p>
          <a:p>
            <a:r>
              <a:rPr lang="en-US" dirty="0" err="1" smtClean="0"/>
              <a:t>Fater</a:t>
            </a:r>
            <a:r>
              <a:rPr lang="en-US" dirty="0" smtClean="0"/>
              <a:t> Steve </a:t>
            </a:r>
            <a:r>
              <a:rPr lang="en-US" dirty="0" err="1" smtClean="0"/>
              <a:t>oter</a:t>
            </a:r>
            <a:r>
              <a:rPr lang="en-US" dirty="0" smtClean="0"/>
              <a:t> id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5988" y="5362569"/>
            <a:ext cx="2639273" cy="13618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74863" y="6581729"/>
            <a:ext cx="26858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They have levis for </a:t>
            </a:r>
            <a:r>
              <a:rPr lang="en-US" sz="1200" dirty="0" smtClean="0"/>
              <a:t>$25 </a:t>
            </a:r>
            <a:r>
              <a:rPr lang="en-US" sz="1200" strike="sngStrike" dirty="0" smtClean="0"/>
              <a:t>instead of</a:t>
            </a:r>
            <a:r>
              <a:rPr lang="en-US" sz="1200" dirty="0" smtClean="0"/>
              <a:t> </a:t>
            </a:r>
            <a:r>
              <a:rPr lang="en-US" sz="900" strike="sngStrike" dirty="0" smtClean="0"/>
              <a:t>70EURO</a:t>
            </a:r>
            <a:endParaRPr lang="en-US" sz="9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236" y="3641347"/>
            <a:ext cx="517062" cy="69030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765" y="14385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300017" y="1293150"/>
            <a:ext cx="950901" cy="523220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CAR I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34605" y="1438594"/>
            <a:ext cx="317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PENTAGON.CHECKPON CHAILRE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762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16" y="1594200"/>
            <a:ext cx="6533333" cy="32571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540" y="2255950"/>
            <a:ext cx="2847975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206" y="2410864"/>
            <a:ext cx="1939082" cy="12903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57" y="5095875"/>
            <a:ext cx="2533650" cy="1809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51782" y="4155818"/>
            <a:ext cx="597929" cy="8924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0167582" y="4155818"/>
            <a:ext cx="1392072" cy="892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551782" y="4155817"/>
            <a:ext cx="701406" cy="8728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017457" y="4285397"/>
            <a:ext cx="1542197" cy="565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37540" y="1328671"/>
            <a:ext cx="0" cy="5331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08831" y="4844006"/>
            <a:ext cx="2570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Military </a:t>
            </a:r>
            <a:r>
              <a:rPr lang="en-US" dirty="0"/>
              <a:t>id </a:t>
            </a:r>
            <a:r>
              <a:rPr lang="en-US" dirty="0" smtClean="0"/>
              <a:t>Germany </a:t>
            </a:r>
            <a:r>
              <a:rPr lang="en-US" dirty="0"/>
              <a:t>1994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31" y="5191167"/>
            <a:ext cx="2518766" cy="161920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4844006"/>
            <a:ext cx="1187355" cy="5878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62536" y="5403585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Christopher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06647" y="6529357"/>
            <a:ext cx="408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1:42 PM Baby Crying.CPVA.PREA.§187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11149711" y="3056049"/>
            <a:ext cx="670577" cy="93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147316" y="4190558"/>
            <a:ext cx="1329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don’t want those </a:t>
            </a:r>
            <a:r>
              <a:rPr lang="en-US" sz="800" strike="sngStrike" dirty="0" err="1" smtClean="0"/>
              <a:t>itme</a:t>
            </a:r>
            <a:r>
              <a:rPr lang="en-US" sz="800" strike="sngStrike" dirty="0" smtClean="0"/>
              <a:t> I want to go </a:t>
            </a:r>
            <a:r>
              <a:rPr lang="en-US" sz="800" strike="sngStrike" dirty="0" err="1" smtClean="0"/>
              <a:t>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ePX</a:t>
            </a:r>
            <a:endParaRPr lang="en-US" sz="800" strike="sngStrike" dirty="0" smtClean="0"/>
          </a:p>
          <a:p>
            <a:r>
              <a:rPr lang="en-US" sz="800" strike="sngStrike" dirty="0" smtClean="0"/>
              <a:t>I will </a:t>
            </a:r>
            <a:r>
              <a:rPr lang="en-US" sz="800" strike="sngStrike" dirty="0" err="1" smtClean="0"/>
              <a:t>tak</a:t>
            </a:r>
            <a:r>
              <a:rPr lang="en-US" sz="800" strike="sngStrike" dirty="0" smtClean="0"/>
              <a:t> the shirt anyway.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9277494" y="4167801"/>
            <a:ext cx="1935644" cy="8728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11213138" y="3056049"/>
            <a:ext cx="237334" cy="800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8993875" y="3056049"/>
            <a:ext cx="153441" cy="93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44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859" y="1965960"/>
            <a:ext cx="693405" cy="5904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879" y="1872280"/>
            <a:ext cx="834240" cy="8342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37" y="1727402"/>
            <a:ext cx="1057093" cy="10570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01" y="6317093"/>
            <a:ext cx="337551" cy="58972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12034" y="6357406"/>
            <a:ext cx="649518" cy="4500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" y="3322102"/>
            <a:ext cx="1581150" cy="2895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0101" y="6272212"/>
            <a:ext cx="649356" cy="6204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909" y="17994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05879" y="1984097"/>
            <a:ext cx="834240" cy="80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08956" y="1799431"/>
            <a:ext cx="574001" cy="9541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374" y="2560102"/>
            <a:ext cx="2286000" cy="15240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126353" y="2065935"/>
            <a:ext cx="427386" cy="125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925878" y="2941983"/>
            <a:ext cx="2266122" cy="6626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HOMICIDE:MATHEW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22872" y="2599829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JFK(LANGLEY)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925878" y="1328671"/>
            <a:ext cx="2266122" cy="5436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925878" y="233718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23527C"/>
                </a:solidFill>
                <a:latin typeface="Arial" panose="020B0604020202020204" pitchFamily="34" charset="0"/>
                <a:hlinkClick r:id="rId8"/>
              </a:rPr>
              <a:t>18 U.S. Code § </a:t>
            </a:r>
            <a:r>
              <a:rPr lang="en-US" u="sng" dirty="0" smtClean="0">
                <a:solidFill>
                  <a:srgbClr val="23527C"/>
                </a:solidFill>
                <a:latin typeface="Arial" panose="020B0604020202020204" pitchFamily="34" charset="0"/>
                <a:hlinkClick r:id="rId8"/>
              </a:rPr>
              <a:t>1751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59612" y="1967479"/>
            <a:ext cx="584749" cy="44186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1371713" y="1955470"/>
            <a:ext cx="175797" cy="22093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567" y="3273287"/>
            <a:ext cx="1039056" cy="86941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319567" y="2969161"/>
            <a:ext cx="638903" cy="162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142" y="2490765"/>
            <a:ext cx="1479329" cy="82842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118776" y="3253891"/>
            <a:ext cx="1612695" cy="9541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582077" y="1355720"/>
            <a:ext cx="21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G.VIRIGNA.CRUMBS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582077" y="1630703"/>
            <a:ext cx="2337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G.VINGING.MARY</a:t>
            </a:r>
            <a:r>
              <a:rPr lang="en-US" b="1" strike="sngStrike" dirty="0" smtClean="0"/>
              <a:t>”SIN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 flipH="1">
            <a:off x="7854021" y="1592613"/>
            <a:ext cx="2208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1995 Gas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07866" y="1863739"/>
            <a:ext cx="183415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Apple.touch.to </a:t>
            </a:r>
            <a:r>
              <a:rPr lang="en-US" sz="1000" dirty="0" err="1" smtClean="0"/>
              <a:t>fingr</a:t>
            </a:r>
            <a:r>
              <a:rPr lang="en-US" sz="1000" dirty="0" smtClean="0"/>
              <a:t> someone</a:t>
            </a:r>
          </a:p>
          <a:p>
            <a:r>
              <a:rPr lang="en-US" sz="1000" dirty="0" smtClean="0"/>
              <a:t>KGIN </a:t>
            </a:r>
            <a:r>
              <a:rPr lang="en-US" sz="1000" dirty="0" err="1" smtClean="0"/>
              <a:t>heving</a:t>
            </a:r>
            <a:r>
              <a:rPr lang="en-US" sz="1000" dirty="0" smtClean="0"/>
              <a:t> petting</a:t>
            </a:r>
          </a:p>
          <a:p>
            <a:r>
              <a:rPr lang="en-US" sz="1000" dirty="0" err="1" smtClean="0"/>
              <a:t>Fortmat</a:t>
            </a:r>
            <a:r>
              <a:rPr lang="en-US" sz="1000" dirty="0" smtClean="0"/>
              <a:t> close to Vagina crumbs</a:t>
            </a:r>
            <a:endParaRPr lang="en-US" sz="10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79" y="1980045"/>
            <a:ext cx="467293" cy="46729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991806" y="187228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 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708374" y="4501260"/>
            <a:ext cx="6250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Pettting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petera</a:t>
            </a:r>
            <a:r>
              <a:rPr lang="en-US" sz="800" strike="sngStrike" dirty="0" smtClean="0"/>
              <a:t> marks </a:t>
            </a:r>
            <a:r>
              <a:rPr lang="en-US" sz="800" strike="sngStrike" dirty="0" err="1" smtClean="0"/>
              <a:t>dauger</a:t>
            </a:r>
            <a:endParaRPr lang="en-US" sz="800" strike="sngStrike" dirty="0" smtClean="0"/>
          </a:p>
          <a:p>
            <a:r>
              <a:rPr lang="en-US" sz="800" strike="sngStrike" dirty="0" smtClean="0"/>
              <a:t>Petting US </a:t>
            </a:r>
            <a:r>
              <a:rPr lang="en-US" sz="800" strike="sngStrike" dirty="0" err="1" smtClean="0"/>
              <a:t>Citizn</a:t>
            </a:r>
            <a:r>
              <a:rPr lang="en-US" sz="800" strike="sngStrike" dirty="0" smtClean="0"/>
              <a:t> !military(blond) zits looks as her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(unware).</a:t>
            </a:r>
            <a:r>
              <a:rPr lang="en-US" sz="800" strike="sngStrike" dirty="0" err="1" smtClean="0"/>
              <a:t>avg</a:t>
            </a:r>
            <a:endParaRPr lang="en-US" sz="800" strike="sngStrike" dirty="0" smtClean="0"/>
          </a:p>
          <a:p>
            <a:r>
              <a:rPr lang="en-US" sz="800" strike="sngStrike" dirty="0" smtClean="0"/>
              <a:t>Cleo to G.VIRING</a:t>
            </a:r>
          </a:p>
          <a:p>
            <a:endParaRPr lang="en-US" sz="800" strike="sngStrike" dirty="0"/>
          </a:p>
          <a:p>
            <a:r>
              <a:rPr lang="en-US" sz="800" strike="sngStrike" dirty="0" smtClean="0"/>
              <a:t>Petting to pop that pussy ( hymen)</a:t>
            </a:r>
          </a:p>
          <a:p>
            <a:r>
              <a:rPr lang="en-US" sz="800" strike="sngStrike" dirty="0" err="1" smtClean="0"/>
              <a:t>Petgin</a:t>
            </a:r>
            <a:r>
              <a:rPr lang="en-US" sz="800" strike="sngStrike" dirty="0" smtClean="0"/>
              <a:t> the vagina to pop the pussy (</a:t>
            </a:r>
            <a:r>
              <a:rPr lang="en-US" sz="800" strike="sngStrike" dirty="0" err="1" smtClean="0"/>
              <a:t>malco</a:t>
            </a:r>
            <a:r>
              <a:rPr lang="en-US" sz="800" strike="sngStrike" dirty="0" smtClean="0"/>
              <a:t> Bradley 1988) petting the </a:t>
            </a:r>
            <a:r>
              <a:rPr lang="en-US" sz="800" strike="sngStrike" dirty="0" err="1" smtClean="0"/>
              <a:t>vagian</a:t>
            </a:r>
            <a:r>
              <a:rPr lang="en-US" sz="800" strike="sngStrike" dirty="0" smtClean="0"/>
              <a:t> area, </a:t>
            </a:r>
            <a:r>
              <a:rPr lang="en-US" sz="800" strike="sngStrike" dirty="0" err="1" smtClean="0"/>
              <a:t>tehen</a:t>
            </a:r>
            <a:r>
              <a:rPr lang="en-US" sz="800" strike="sngStrike" dirty="0" smtClean="0"/>
              <a:t> not petting , poking with pencil(</a:t>
            </a:r>
            <a:r>
              <a:rPr lang="en-US" sz="800" strike="sngStrike" dirty="0" err="1" smtClean="0"/>
              <a:t>sabse</a:t>
            </a:r>
            <a:r>
              <a:rPr lang="en-US" sz="800" strike="sngStrike" dirty="0" smtClean="0"/>
              <a:t>) to burst the hymen</a:t>
            </a:r>
          </a:p>
          <a:p>
            <a:r>
              <a:rPr lang="en-US" sz="800" strike="sngStrike" dirty="0" err="1" smtClean="0"/>
              <a:t>Pettign</a:t>
            </a:r>
            <a:endParaRPr lang="en-US" sz="800" strike="sngStrike" dirty="0" smtClean="0"/>
          </a:p>
          <a:p>
            <a:endParaRPr lang="en-US" sz="800" strike="sngStrike" dirty="0"/>
          </a:p>
          <a:p>
            <a:r>
              <a:rPr lang="en-US" sz="800" strike="sngStrike" dirty="0" smtClean="0"/>
              <a:t>St. Rita, </a:t>
            </a:r>
            <a:r>
              <a:rPr lang="en-US" sz="800" strike="sngStrike" dirty="0" err="1" smtClean="0"/>
              <a:t>JeenY</a:t>
            </a:r>
            <a:r>
              <a:rPr lang="en-US" sz="800" strike="sngStrike" dirty="0" smtClean="0"/>
              <a:t>, seat </a:t>
            </a:r>
            <a:r>
              <a:rPr lang="en-US" sz="800" strike="sngStrike" dirty="0" err="1" smtClean="0"/>
              <a:t>neibhrot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iFoprget</a:t>
            </a:r>
            <a:r>
              <a:rPr lang="en-US" sz="800" strike="sngStrike" dirty="0" smtClean="0"/>
              <a:t>   CINDY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ameran</a:t>
            </a:r>
            <a:r>
              <a:rPr lang="en-US" sz="800" strike="sngStrike" dirty="0" smtClean="0"/>
              <a:t> name)</a:t>
            </a:r>
            <a:endParaRPr lang="en-US" sz="800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5708374" y="4492729"/>
            <a:ext cx="6250429" cy="13075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418161" y="4380931"/>
            <a:ext cx="2700615" cy="105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0" y="2918801"/>
            <a:ext cx="2015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PENTAGON.MARY.TEACHER.PARUL</a:t>
            </a:r>
          </a:p>
          <a:p>
            <a:r>
              <a:rPr lang="en-US" sz="1000" dirty="0" smtClean="0"/>
              <a:t>PENGON VHS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5679201" y="2434819"/>
            <a:ext cx="2353713" cy="16138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174875" y="1895546"/>
            <a:ext cx="532992" cy="5038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474428" y="1836481"/>
            <a:ext cx="6593884" cy="40052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408282" y="3674178"/>
            <a:ext cx="26546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St. Anslemo.!2pac</a:t>
            </a:r>
          </a:p>
          <a:p>
            <a:r>
              <a:rPr lang="en-US" sz="4800" b="1" dirty="0" smtClean="0"/>
              <a:t>It’s Friday</a:t>
            </a:r>
            <a:endParaRPr lang="en-US" sz="48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672724" y="1635407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Schw.JOEPHSE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330054" y="2694018"/>
            <a:ext cx="46230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ATB.eval</a:t>
            </a:r>
            <a:endParaRPr lang="en-US" dirty="0" smtClean="0"/>
          </a:p>
          <a:p>
            <a:r>
              <a:rPr lang="en-US" dirty="0" err="1" smtClean="0"/>
              <a:t>Jacko</a:t>
            </a:r>
            <a:r>
              <a:rPr lang="en-US" dirty="0" smtClean="0"/>
              <a:t> of to Child </a:t>
            </a:r>
            <a:r>
              <a:rPr lang="en-US" dirty="0" err="1" smtClean="0"/>
              <a:t>Kibmerly</a:t>
            </a:r>
            <a:r>
              <a:rPr lang="en-US" dirty="0" smtClean="0"/>
              <a:t> in </a:t>
            </a:r>
            <a:r>
              <a:rPr lang="en-US" dirty="0" err="1" smtClean="0"/>
              <a:t>Bathorom</a:t>
            </a:r>
            <a:r>
              <a:rPr lang="en-US" dirty="0" smtClean="0"/>
              <a:t> at Court</a:t>
            </a:r>
          </a:p>
          <a:p>
            <a:r>
              <a:rPr lang="en-US" dirty="0" smtClean="0"/>
              <a:t>Still! Sin, Denise Fischer, </a:t>
            </a:r>
            <a:r>
              <a:rPr lang="en-US" dirty="0" err="1" smtClean="0"/>
              <a:t>Virign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3355680" y="3523328"/>
            <a:ext cx="2252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G.VINGING.MARY</a:t>
            </a:r>
            <a:r>
              <a:rPr lang="en-US" b="1" strike="sngStrike" dirty="0"/>
              <a:t>”SIN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509035" y="3531813"/>
            <a:ext cx="2058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Schw.JOEPHSE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330054" y="2447338"/>
            <a:ext cx="401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KING.!</a:t>
            </a:r>
            <a:r>
              <a:rPr lang="en-US" dirty="0" err="1" smtClean="0"/>
              <a:t>G.HOMCEI:KYRSTAL.</a:t>
            </a:r>
            <a:r>
              <a:rPr lang="en-US" strike="sngStrike" dirty="0" err="1" smtClean="0"/>
              <a:t>pyramid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ponzi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3355680" y="3425588"/>
            <a:ext cx="3279794" cy="97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382352" y="3155808"/>
            <a:ext cx="4599324" cy="352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118776" y="2490765"/>
            <a:ext cx="1807102" cy="6650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575713" y="4151231"/>
            <a:ext cx="86753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INETNET(</a:t>
            </a:r>
            <a:r>
              <a:rPr lang="en-US" dirty="0" err="1" smtClean="0"/>
              <a:t>webster</a:t>
            </a:r>
            <a:r>
              <a:rPr lang="en-US" dirty="0" smtClean="0"/>
              <a:t>/</a:t>
            </a:r>
            <a:r>
              <a:rPr lang="en-US" dirty="0" err="1" smtClean="0"/>
              <a:t>hayes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St. Anslmo.</a:t>
            </a:r>
            <a:r>
              <a:rPr lang="en-US" strike="sngStrike" dirty="0" smtClean="0"/>
              <a:t>2pac</a:t>
            </a:r>
          </a:p>
          <a:p>
            <a:r>
              <a:rPr lang="en-US" dirty="0"/>
              <a:t>	</a:t>
            </a:r>
            <a:r>
              <a:rPr lang="en-US" dirty="0" smtClean="0"/>
              <a:t>St. </a:t>
            </a:r>
            <a:r>
              <a:rPr lang="en-US" dirty="0" err="1" smtClean="0"/>
              <a:t>Ansoem.</a:t>
            </a:r>
            <a:r>
              <a:rPr lang="en-US" strike="sngStrike" dirty="0" err="1" smtClean="0"/>
              <a:t>Biggie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err="1" smtClean="0"/>
              <a:t>Int.St</a:t>
            </a:r>
            <a:r>
              <a:rPr lang="en-US" strike="sngStrike" dirty="0" smtClean="0"/>
              <a:t>. Aselmo.2pac </a:t>
            </a:r>
            <a:r>
              <a:rPr lang="en-US" strike="sngStrike" dirty="0" err="1" smtClean="0"/>
              <a:t>Protueotn</a:t>
            </a:r>
            <a:r>
              <a:rPr lang="en-US" strike="sngStrike" dirty="0" smtClean="0"/>
              <a:t> with LARRY dildo	KOCHEMAN orders 2005-&gt;2015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orders white male IBM </a:t>
            </a:r>
            <a:r>
              <a:rPr lang="en-US" strike="sngStrike" dirty="0" err="1" smtClean="0"/>
              <a:t>consustion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someon</a:t>
            </a:r>
            <a:r>
              <a:rPr lang="en-US" strike="sngStrike" dirty="0" smtClean="0"/>
              <a:t> in asshole –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[x] no</a:t>
            </a:r>
            <a:endParaRPr lang="en-US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910687" y="4207999"/>
            <a:ext cx="2279176" cy="420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08956" y="5350033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“Dang 2pac”</a:t>
            </a:r>
            <a:endParaRPr lang="en-US" strike="sngStrike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652127" y="4628285"/>
            <a:ext cx="736231" cy="72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2231953" y="4710241"/>
            <a:ext cx="336360" cy="5045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58707" y="4273294"/>
            <a:ext cx="3435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Marin.CHICGO</a:t>
            </a:r>
            <a:r>
              <a:rPr lang="en-US" dirty="0" smtClean="0"/>
              <a:t> 1994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money </a:t>
            </a:r>
            <a:r>
              <a:rPr lang="en-US" strike="sngStrike" dirty="0" err="1" smtClean="0"/>
              <a:t>talkls</a:t>
            </a:r>
            <a:r>
              <a:rPr lang="en-US" strike="sngStrike" dirty="0" smtClean="0"/>
              <a:t> bullshit walks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movei</a:t>
            </a:r>
            <a:r>
              <a:rPr lang="en-US" strike="sngStrike" dirty="0" smtClean="0"/>
              <a:t> seen by </a:t>
            </a:r>
            <a:r>
              <a:rPr lang="en-US" strike="sngStrike" dirty="0" err="1" smtClean="0"/>
              <a:t>auschwitz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312" y="4826584"/>
            <a:ext cx="319406" cy="48300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227601" y="4906370"/>
            <a:ext cx="1349918" cy="355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508080" y="3577988"/>
            <a:ext cx="3279794" cy="97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735052" y="4356136"/>
            <a:ext cx="2758615" cy="9003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335801" y="5395826"/>
            <a:ext cx="1138217" cy="2679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782957" y="5452624"/>
            <a:ext cx="590410" cy="873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910687" y="5800299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MARY: 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960" y="5553652"/>
            <a:ext cx="1129526" cy="1129526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1565304" y="6553326"/>
            <a:ext cx="3885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friday</a:t>
            </a:r>
            <a:r>
              <a:rPr lang="en-US" dirty="0"/>
              <a:t> end scene still smoking </a:t>
            </a:r>
            <a:r>
              <a:rPr lang="en-US" dirty="0" err="1"/>
              <a:t>marjuana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985146" y="611841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“I lied”</a:t>
            </a:r>
            <a:endParaRPr lang="en-US" strike="sngStrike" dirty="0"/>
          </a:p>
        </p:txBody>
      </p:sp>
      <p:sp>
        <p:nvSpPr>
          <p:cNvPr id="84" name="Oval 83"/>
          <p:cNvSpPr/>
          <p:nvPr/>
        </p:nvSpPr>
        <p:spPr>
          <a:xfrm>
            <a:off x="4861859" y="6075641"/>
            <a:ext cx="477078" cy="3931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dirty="0" smtClean="0"/>
              <a:t>LIE</a:t>
            </a:r>
            <a:endParaRPr lang="en-US" sz="8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891" y="5981700"/>
            <a:ext cx="876300" cy="8763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441371" y="6217702"/>
            <a:ext cx="309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do that, that was </a:t>
            </a:r>
            <a:r>
              <a:rPr lang="en-US" dirty="0" err="1" smtClean="0"/>
              <a:t>aweful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1652127" y="3241739"/>
            <a:ext cx="1051185" cy="306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915570" y="62073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49939" y="1349623"/>
            <a:ext cx="1809750" cy="1952625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583405" y="1288740"/>
            <a:ext cx="27270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ATB</a:t>
            </a:r>
            <a:r>
              <a:rPr lang="en-US" sz="1050" dirty="0" smtClean="0"/>
              <a:t> TAUMBER (TRANL) DOVE</a:t>
            </a:r>
            <a:r>
              <a:rPr lang="en-US" sz="800" strike="sngStrike" dirty="0" smtClean="0"/>
              <a:t>-German Teacher also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4688300" y="1421664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Nick 3.0 ATB 5.0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4944419" y="141941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64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7989" y="1381504"/>
            <a:ext cx="48322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PENTAGON</a:t>
            </a:r>
            <a:r>
              <a:rPr lang="en-US" sz="4000" b="1" dirty="0" smtClean="0"/>
              <a:t>.</a:t>
            </a:r>
          </a:p>
          <a:p>
            <a:r>
              <a:rPr lang="en-US" sz="4000" b="1" dirty="0" smtClean="0"/>
              <a:t>CHECKPOINT </a:t>
            </a:r>
            <a:r>
              <a:rPr lang="en-US" sz="4000" b="1" dirty="0"/>
              <a:t>CHAILRE</a:t>
            </a:r>
            <a:endParaRPr lang="en-US" sz="4000" b="1" dirty="0"/>
          </a:p>
        </p:txBody>
      </p:sp>
      <p:sp>
        <p:nvSpPr>
          <p:cNvPr id="5" name="Rectangle 4"/>
          <p:cNvSpPr/>
          <p:nvPr/>
        </p:nvSpPr>
        <p:spPr>
          <a:xfrm>
            <a:off x="5183720" y="3544584"/>
            <a:ext cx="185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2"/>
              </a:rPr>
              <a:t>W. Craig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2"/>
              </a:rPr>
              <a:t>Jelinek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74" y="3544584"/>
            <a:ext cx="721483" cy="712576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5" idx="1"/>
          </p:cNvCxnSpPr>
          <p:nvPr/>
        </p:nvCxnSpPr>
        <p:spPr>
          <a:xfrm>
            <a:off x="5183720" y="3729250"/>
            <a:ext cx="29366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39724" y="3544584"/>
            <a:ext cx="4193179" cy="8363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913194" y="3070746"/>
            <a:ext cx="3357349" cy="131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91" y="3226107"/>
            <a:ext cx="3968888" cy="1978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346" y="3513357"/>
            <a:ext cx="1478670" cy="84198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680" y="1390223"/>
            <a:ext cx="3914775" cy="20097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6237027" y="1390223"/>
            <a:ext cx="2606722" cy="191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109647" y="1436384"/>
            <a:ext cx="2718333" cy="19347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109647" y="3309580"/>
            <a:ext cx="2379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55391" y="2395110"/>
            <a:ext cx="18212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STORE</a:t>
            </a:r>
            <a:endParaRPr lang="en-US" sz="4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8932903" y="4494387"/>
            <a:ext cx="3139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1:18PM §</a:t>
            </a:r>
            <a:r>
              <a:rPr lang="en-US" dirty="0" err="1" smtClean="0"/>
              <a:t>Stalklign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Motorcye</a:t>
            </a:r>
            <a:r>
              <a:rPr lang="en-US" sz="800" strike="sngStrike" dirty="0" smtClean="0"/>
              <a:t> apple store </a:t>
            </a:r>
            <a:r>
              <a:rPr lang="en-US" sz="800" strike="sngStrike" dirty="0" err="1" smtClean="0"/>
              <a:t>dvison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102" y="4520519"/>
            <a:ext cx="539349" cy="75212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739724" y="4478405"/>
            <a:ext cx="4193179" cy="8363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5" idx="2"/>
          </p:cNvCxnSpPr>
          <p:nvPr/>
        </p:nvCxnSpPr>
        <p:spPr>
          <a:xfrm flipV="1">
            <a:off x="6836314" y="4355341"/>
            <a:ext cx="1079387" cy="959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25" idx="0"/>
          </p:cNvCxnSpPr>
          <p:nvPr/>
        </p:nvCxnSpPr>
        <p:spPr>
          <a:xfrm flipV="1">
            <a:off x="6836314" y="3573450"/>
            <a:ext cx="898170" cy="904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39724" y="6254127"/>
            <a:ext cx="4193179" cy="6408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7035574" y="3513357"/>
            <a:ext cx="880127" cy="3344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574" y="5466238"/>
            <a:ext cx="579877" cy="57987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739724" y="5361562"/>
            <a:ext cx="4193179" cy="8363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0" idx="2"/>
          </p:cNvCxnSpPr>
          <p:nvPr/>
        </p:nvCxnSpPr>
        <p:spPr>
          <a:xfrm flipV="1">
            <a:off x="6836314" y="5051655"/>
            <a:ext cx="1284103" cy="1146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5361562"/>
            <a:ext cx="928396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PAUL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769628" y="32443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255391" y="5466238"/>
            <a:ext cx="2741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G.RED.Tivoli.GREEN.C</a:t>
            </a:r>
            <a:r>
              <a:rPr lang="en-US" dirty="0" smtClean="0"/>
              <a:t>(IT)TO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852861" y="5758773"/>
            <a:ext cx="19623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cittio</a:t>
            </a:r>
            <a:r>
              <a:rPr lang="en-US" sz="800" strike="sngStrike" dirty="0"/>
              <a:t> software </a:t>
            </a:r>
            <a:r>
              <a:rPr lang="en-US" sz="800" strike="sngStrike" dirty="0" err="1"/>
              <a:t>montoring</a:t>
            </a:r>
            <a:r>
              <a:rPr lang="en-US" sz="800" strike="sngStrike" dirty="0"/>
              <a:t>  </a:t>
            </a:r>
            <a:r>
              <a:rPr lang="en-US" sz="800" strike="sngStrike" dirty="0" err="1"/>
              <a:t>nimbos</a:t>
            </a:r>
            <a:r>
              <a:rPr lang="en-US" sz="800" strike="sngStrike" dirty="0"/>
              <a:t> soft </a:t>
            </a:r>
            <a:r>
              <a:rPr lang="en-US" sz="800" strike="sngStrike" dirty="0" err="1"/>
              <a:t>ceo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51480" y="5217713"/>
            <a:ext cx="777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HOMICIDE:IS-A_BELL(</a:t>
            </a:r>
            <a:r>
              <a:rPr lang="en-US" dirty="0" err="1" smtClean="0"/>
              <a:t>frankln</a:t>
            </a:r>
            <a:r>
              <a:rPr lang="en-US" dirty="0" smtClean="0"/>
              <a:t>):HOMCE:JEUSEE(Christian). CTO </a:t>
            </a:r>
            <a:r>
              <a:rPr lang="en-US" dirty="0" err="1" smtClean="0"/>
              <a:t>ibm.partner.VIRINA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569493" y="5650904"/>
            <a:ext cx="24275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96299" y="5447248"/>
            <a:ext cx="2664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HOMCEIO:JOERS</a:t>
            </a:r>
            <a:r>
              <a:rPr lang="en-US" sz="800" strike="sngStrike" dirty="0" smtClean="0"/>
              <a:t>(jobs)CTO 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walton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4132900" y="56787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91000" y="5660001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tran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2378" y="5875445"/>
            <a:ext cx="916018" cy="21544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Joeb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98273" y="5323948"/>
            <a:ext cx="8034630" cy="8363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20" y="5678724"/>
            <a:ext cx="949155" cy="6575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950" y="4987109"/>
            <a:ext cx="932238" cy="68316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9512490" y="4863719"/>
            <a:ext cx="1236698" cy="1823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717206" y="5002765"/>
            <a:ext cx="1053270" cy="134354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0897" y="3570329"/>
            <a:ext cx="1226532" cy="72879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13194" y="4127794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Cosco</a:t>
            </a:r>
            <a:r>
              <a:rPr lang="en-US" sz="800" strike="sngStrike" dirty="0" smtClean="0"/>
              <a:t> stores in south </a:t>
            </a:r>
            <a:r>
              <a:rPr lang="en-US" sz="800" strike="sngStrike" dirty="0" err="1" smtClean="0"/>
              <a:t>korea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880" y="3775641"/>
            <a:ext cx="567332" cy="5673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51" y="6353780"/>
            <a:ext cx="330842" cy="33362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5183720" y="6336230"/>
            <a:ext cx="912279" cy="351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29210" y="6305390"/>
            <a:ext cx="488421" cy="53831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645094" y="6336230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HOCMEP:NANA </a:t>
            </a:r>
            <a:r>
              <a:rPr lang="en-US" sz="800" dirty="0" err="1" smtClean="0"/>
              <a:t>elebthe</a:t>
            </a:r>
            <a:endParaRPr lang="en-US" sz="800" dirty="0" smtClean="0"/>
          </a:p>
          <a:p>
            <a:r>
              <a:rPr lang="en-US" sz="800" dirty="0" smtClean="0"/>
              <a:t>QUEEN.HOMCE:LUX</a:t>
            </a:r>
            <a:r>
              <a:rPr lang="en-US" sz="800" strike="sngStrike" dirty="0" smtClean="0"/>
              <a:t> tinder/date</a:t>
            </a:r>
          </a:p>
          <a:p>
            <a:r>
              <a:rPr lang="en-US" sz="800" dirty="0" smtClean="0"/>
              <a:t>QUEENHOMCE:LUX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usehe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.ST. Francis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23947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48117" y="4067033"/>
            <a:ext cx="5108685" cy="26067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" y="1410851"/>
            <a:ext cx="5108685" cy="2546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02" y="4209931"/>
            <a:ext cx="544000" cy="374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885" y="4209931"/>
            <a:ext cx="553565" cy="3693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36" y="4209931"/>
            <a:ext cx="499315" cy="37400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8117" y="4209931"/>
            <a:ext cx="70795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0113" y="2793585"/>
            <a:ext cx="1478670" cy="84198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38783" y="2620370"/>
            <a:ext cx="2506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CODE.LABOR CODE</a:t>
            </a:r>
          </a:p>
          <a:p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845303" y="2620370"/>
            <a:ext cx="1346697" cy="4503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HOMCIDE:MATHEW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559" y="2943535"/>
            <a:ext cx="721483" cy="71257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625385" y="2943535"/>
            <a:ext cx="1119116" cy="69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870559" y="2963798"/>
            <a:ext cx="721483" cy="692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3330" y="1328671"/>
            <a:ext cx="1590927" cy="132265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322948" y="1328671"/>
            <a:ext cx="1908352" cy="334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330015" y="1717439"/>
            <a:ext cx="1901285" cy="741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INTERUTPS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80372" y="1757011"/>
            <a:ext cx="15794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“MODERIZED”</a:t>
            </a:r>
          </a:p>
          <a:p>
            <a:pPr algn="ctr"/>
            <a:r>
              <a:rPr lang="en-US" dirty="0" smtClean="0"/>
              <a:t>WAR IN KOREA</a:t>
            </a:r>
          </a:p>
          <a:p>
            <a:pPr algn="ctr"/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22" name="Oval 21"/>
          <p:cNvSpPr/>
          <p:nvPr/>
        </p:nvSpPr>
        <p:spPr>
          <a:xfrm>
            <a:off x="9744501" y="1328671"/>
            <a:ext cx="614150" cy="66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744501" y="1820540"/>
            <a:ext cx="614150" cy="6613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293088" y="1347145"/>
            <a:ext cx="41870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767101" y="1388462"/>
            <a:ext cx="591550" cy="1691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06485" y="1185939"/>
            <a:ext cx="22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WW2.KOREANWAR.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860113" y="3794078"/>
            <a:ext cx="5177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82185" y="29435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860113" y="4765343"/>
            <a:ext cx="5177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860113" y="5682018"/>
            <a:ext cx="5177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9059779" y="2943535"/>
            <a:ext cx="707322" cy="85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845303" y="3466531"/>
            <a:ext cx="129645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717679" y="3393911"/>
            <a:ext cx="11977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FBI:WMD:GREEN</a:t>
            </a:r>
          </a:p>
          <a:p>
            <a:r>
              <a:rPr lang="en-US" sz="1050" dirty="0" smtClean="0"/>
              <a:t>FBI:WMD:YELLOW</a:t>
            </a:r>
            <a:endParaRPr lang="en-US" sz="105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1636" y="4209931"/>
            <a:ext cx="2028571" cy="20095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2303" y="4321455"/>
            <a:ext cx="2047619" cy="199047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328" y="4298831"/>
            <a:ext cx="2143125" cy="214312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0" y="5090615"/>
            <a:ext cx="1629736" cy="887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514902" y="6578961"/>
            <a:ext cx="387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!HOMCEI:IS-A-BELL:LUCKY STRIKE: JOEL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47" y="4661443"/>
            <a:ext cx="1895475" cy="8096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51" y="4513890"/>
            <a:ext cx="1895475" cy="809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51" y="4666290"/>
            <a:ext cx="1895475" cy="8096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651" y="4818690"/>
            <a:ext cx="1895475" cy="8096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236" y="5736680"/>
            <a:ext cx="1370351" cy="91190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737043" y="539444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TIPS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3657388" y="5763778"/>
            <a:ext cx="2025942" cy="81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75" y="4513890"/>
            <a:ext cx="810694" cy="3188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40" y="3903260"/>
            <a:ext cx="483811" cy="22785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877517" y="3712752"/>
            <a:ext cx="27478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FBI:WMD:ATOMBOMB:RESEARC:KIT(ST FRANCIS)</a:t>
            </a:r>
            <a:endParaRPr lang="en-US" sz="1000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911779" y="3903260"/>
            <a:ext cx="833500" cy="2601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081856" y="3840739"/>
            <a:ext cx="606673" cy="3851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4819485" y="3868596"/>
            <a:ext cx="117757" cy="79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30812" y="4181489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15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344682" y="2241153"/>
            <a:ext cx="1406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000.tw.pns.</a:t>
            </a:r>
            <a:r>
              <a:rPr lang="en-US" sz="800" strike="sngStrike" dirty="0" smtClean="0"/>
              <a:t>*(usage)</a:t>
            </a:r>
            <a:r>
              <a:rPr lang="en-US" sz="800" strike="sngStrike" dirty="0" err="1" smtClean="0"/>
              <a:t>target.i.e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5171855" y="2542943"/>
            <a:ext cx="342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LEVEL: </a:t>
            </a:r>
            <a:r>
              <a:rPr lang="en-US" dirty="0" smtClean="0"/>
              <a:t>CPVA.VIRGINA MARY . Age 7.</a:t>
            </a:r>
            <a:r>
              <a:rPr lang="en-US" sz="800" strike="sngStrike" dirty="0" smtClean="0"/>
              <a:t>Shake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8853991" y="2941682"/>
            <a:ext cx="87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Doulass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Politcally</a:t>
            </a:r>
            <a:r>
              <a:rPr lang="en-US" sz="800" strike="sngStrike" dirty="0" smtClean="0"/>
              <a:t> Correce.24x7.2 people missing.</a:t>
            </a:r>
            <a:endParaRPr lang="en-US" sz="800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8854249" y="2965651"/>
            <a:ext cx="721483" cy="692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5911779" y="4225931"/>
            <a:ext cx="59756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978521" y="3817253"/>
            <a:ext cx="5908932" cy="35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6681" y="3928495"/>
            <a:ext cx="1172520" cy="30192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8605422" y="4054496"/>
            <a:ext cx="1691176" cy="12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525295" y="3706141"/>
            <a:ext cx="333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Oxfored</a:t>
            </a:r>
            <a:r>
              <a:rPr lang="en-US" dirty="0" smtClean="0"/>
              <a:t>, </a:t>
            </a:r>
            <a:r>
              <a:rPr lang="en-US" dirty="0" err="1" smtClean="0"/>
              <a:t>Stanfod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uni</a:t>
            </a:r>
            <a:r>
              <a:rPr lang="en-US" sz="800" strike="sngStrike" dirty="0" smtClean="0"/>
              <a:t> logo bigger than </a:t>
            </a:r>
            <a:r>
              <a:rPr lang="en-US" sz="800" strike="sngStrike" dirty="0" err="1" smtClean="0"/>
              <a:t>Atomresearch</a:t>
            </a:r>
            <a:endParaRPr lang="en-US" sz="800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5911779" y="3764976"/>
            <a:ext cx="5114358" cy="3577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843" y="3776381"/>
            <a:ext cx="1055884" cy="451006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72" idx="0"/>
          </p:cNvCxnSpPr>
          <p:nvPr/>
        </p:nvCxnSpPr>
        <p:spPr>
          <a:xfrm>
            <a:off x="6484785" y="3776381"/>
            <a:ext cx="858723" cy="681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015296" y="3930749"/>
            <a:ext cx="3512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PENGON.EMEA.deere</a:t>
            </a:r>
            <a:r>
              <a:rPr lang="en-US" sz="800" dirty="0" smtClean="0"/>
              <a:t> drunk JOEL 2005 </a:t>
            </a:r>
            <a:r>
              <a:rPr lang="en-US" sz="800" dirty="0" err="1" smtClean="0"/>
              <a:t>durnk</a:t>
            </a:r>
            <a:r>
              <a:rPr lang="en-US" sz="800" dirty="0" smtClean="0"/>
              <a:t> guy Jeff know s( Street </a:t>
            </a:r>
            <a:r>
              <a:rPr lang="en-US" sz="800" dirty="0" err="1" smtClean="0"/>
              <a:t>figher</a:t>
            </a:r>
            <a:r>
              <a:rPr lang="en-US" sz="800" dirty="0" smtClean="0"/>
              <a:t> Joel)</a:t>
            </a:r>
            <a:endParaRPr lang="en-US" sz="800" dirty="0"/>
          </a:p>
        </p:txBody>
      </p:sp>
      <p:cxnSp>
        <p:nvCxnSpPr>
          <p:cNvPr id="78" name="Straight Arrow Connector 77"/>
          <p:cNvCxnSpPr>
            <a:stCxn id="72" idx="1"/>
          </p:cNvCxnSpPr>
          <p:nvPr/>
        </p:nvCxnSpPr>
        <p:spPr>
          <a:xfrm flipH="1">
            <a:off x="5399210" y="4001884"/>
            <a:ext cx="557633" cy="392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069992" y="3970699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Pope interrupts radio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10845303" y="4458334"/>
            <a:ext cx="682493" cy="130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081856" y="6441956"/>
            <a:ext cx="493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IPX</a:t>
            </a:r>
            <a:r>
              <a:rPr lang="en-US" dirty="0" smtClean="0"/>
              <a:t> HOMCEP:NANA </a:t>
            </a:r>
            <a:r>
              <a:rPr lang="en-US" sz="800" strike="sngStrike" dirty="0" err="1" smtClean="0"/>
              <a:t>mirrior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bildzeitung</a:t>
            </a:r>
            <a:r>
              <a:rPr lang="en-US" sz="800" strike="sngStrike" dirty="0" smtClean="0"/>
              <a:t> PAPERBOY know “bad guy” will </a:t>
            </a:r>
            <a:r>
              <a:rPr lang="en-US" sz="800" strike="sngStrike" dirty="0" err="1" smtClean="0"/>
              <a:t>elebeht</a:t>
            </a:r>
            <a:r>
              <a:rPr lang="en-US" sz="800" strike="sngStrike" dirty="0" smtClean="0"/>
              <a:t> kill tables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15" y="5427228"/>
            <a:ext cx="876300" cy="8763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8261100" y="6165100"/>
            <a:ext cx="3417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gop</a:t>
            </a:r>
            <a:r>
              <a:rPr lang="en-US" dirty="0"/>
              <a:t> </a:t>
            </a:r>
            <a:r>
              <a:rPr lang="en-US" dirty="0" smtClean="0"/>
              <a:t>1995, 2014 CPVA ATOMCLOCK</a:t>
            </a:r>
          </a:p>
          <a:p>
            <a:r>
              <a:rPr lang="en-US" strike="sngStrike" dirty="0" err="1" smtClean="0"/>
              <a:t>Johen</a:t>
            </a:r>
            <a:r>
              <a:rPr lang="en-US" strike="sngStrike" dirty="0" smtClean="0"/>
              <a:t> Deere REPBULICAN.,OFFICE</a:t>
            </a:r>
            <a:endParaRPr lang="en-US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045" y="5444462"/>
            <a:ext cx="876300" cy="8763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91" y="5427228"/>
            <a:ext cx="876300" cy="8763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801" y="5427228"/>
            <a:ext cx="876300" cy="8763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1427" y="5545142"/>
            <a:ext cx="1056429" cy="1026947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10522424" y="1370605"/>
            <a:ext cx="1669576" cy="771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-83346" y="1263000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1993/4</a:t>
            </a:r>
            <a:endParaRPr lang="en-US" sz="800" dirty="0"/>
          </a:p>
        </p:txBody>
      </p:sp>
      <p:cxnSp>
        <p:nvCxnSpPr>
          <p:cNvPr id="93" name="Straight Connector 92"/>
          <p:cNvCxnSpPr/>
          <p:nvPr/>
        </p:nvCxnSpPr>
        <p:spPr>
          <a:xfrm flipH="1" flipV="1">
            <a:off x="5877517" y="1370605"/>
            <a:ext cx="3353783" cy="2155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56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" y="1410851"/>
            <a:ext cx="5108685" cy="2546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21433" y="1328671"/>
            <a:ext cx="69048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PENTAGON.PAUL CONSTITUION</a:t>
            </a:r>
          </a:p>
          <a:p>
            <a:r>
              <a:rPr lang="en-US" sz="4000" b="1" dirty="0" smtClean="0"/>
              <a:t>CHECKPOINT </a:t>
            </a:r>
            <a:r>
              <a:rPr lang="en-US" sz="4000" b="1" dirty="0"/>
              <a:t>CHAILRE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87952" y="2424457"/>
            <a:ext cx="235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“STORE”</a:t>
            </a:r>
            <a:endParaRPr lang="en-US" sz="4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333" y="2688121"/>
            <a:ext cx="1202615" cy="1202615"/>
          </a:xfrm>
          <a:prstGeom prst="rect">
            <a:avLst/>
          </a:prstGeom>
        </p:spPr>
      </p:pic>
      <p:cxnSp>
        <p:nvCxnSpPr>
          <p:cNvPr id="13" name="Straight Connector 12"/>
          <p:cNvCxnSpPr>
            <a:endCxn id="11" idx="0"/>
          </p:cNvCxnSpPr>
          <p:nvPr/>
        </p:nvCxnSpPr>
        <p:spPr>
          <a:xfrm flipV="1">
            <a:off x="5663821" y="2688121"/>
            <a:ext cx="749820" cy="87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6449" y="3957747"/>
            <a:ext cx="12095551" cy="95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203510" y="3002507"/>
            <a:ext cx="818866" cy="709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706" y="4952882"/>
            <a:ext cx="2518766" cy="161920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394" y="5044326"/>
            <a:ext cx="1670822" cy="75242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0193006" y="4817091"/>
            <a:ext cx="1333210" cy="122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42630" y="5228559"/>
            <a:ext cx="1877365" cy="6375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670357" y="4607543"/>
            <a:ext cx="1693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Into gate w/o ID</a:t>
            </a:r>
          </a:p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0345003" y="3890736"/>
            <a:ext cx="1846997" cy="62315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G.SYMPHOY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158" y="5181021"/>
            <a:ext cx="584239" cy="3641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213" y="4387662"/>
            <a:ext cx="1174148" cy="879478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V="1">
            <a:off x="2702257" y="3562066"/>
            <a:ext cx="3248167" cy="19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419367" y="4708478"/>
            <a:ext cx="1062911" cy="174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sosceles Triangle 49"/>
          <p:cNvSpPr/>
          <p:nvPr/>
        </p:nvSpPr>
        <p:spPr>
          <a:xfrm rot="3430276">
            <a:off x="1513577" y="4501026"/>
            <a:ext cx="844498" cy="66713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19689522">
            <a:off x="2564803" y="4859660"/>
            <a:ext cx="2741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NSA(WAR IN KOREA) </a:t>
            </a:r>
            <a:r>
              <a:rPr lang="en-US" sz="800" strike="sngStrike" dirty="0" err="1" smtClean="0"/>
              <a:t>cmpte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racccss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327546" y="42989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176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4362" y="2815040"/>
            <a:ext cx="4193179" cy="6408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289" y="2914693"/>
            <a:ext cx="330842" cy="33362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78358" y="2897143"/>
            <a:ext cx="912279" cy="351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848" y="2866303"/>
            <a:ext cx="488421" cy="5383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9732" y="2897143"/>
            <a:ext cx="20585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HOCMEP:NANA </a:t>
            </a:r>
            <a:r>
              <a:rPr lang="en-US" sz="1400" b="1" dirty="0" err="1" smtClean="0"/>
              <a:t>elebthe</a:t>
            </a:r>
            <a:endParaRPr lang="en-US" sz="1400" b="1" dirty="0" smtClean="0"/>
          </a:p>
          <a:p>
            <a:r>
              <a:rPr lang="en-US" sz="800" dirty="0" smtClean="0"/>
              <a:t>QUEEN.HOMCE:LUX</a:t>
            </a:r>
            <a:r>
              <a:rPr lang="en-US" sz="800" strike="sngStrike" dirty="0" smtClean="0"/>
              <a:t> tinder/date</a:t>
            </a:r>
          </a:p>
          <a:p>
            <a:r>
              <a:rPr lang="en-US" sz="800" dirty="0" smtClean="0"/>
              <a:t>QUEENHOMCE:LUX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usehe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.ST. Francis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377092" y="1266806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7425413" y="2570022"/>
            <a:ext cx="41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fucked up </a:t>
            </a:r>
            <a:r>
              <a:rPr lang="en-US" strike="sngStrike" dirty="0" err="1" smtClean="0"/>
              <a:t>indian</a:t>
            </a:r>
            <a:r>
              <a:rPr lang="en-US" strike="sngStrike" dirty="0" smtClean="0"/>
              <a:t> guy, go the fuck </a:t>
            </a:r>
            <a:r>
              <a:rPr lang="en-US" strike="sngStrike" dirty="0" err="1" smtClean="0"/>
              <a:t>awy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347" y="3211634"/>
            <a:ext cx="978294" cy="6549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065641" y="3211634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Roboto"/>
                <a:hlinkClick r:id="rId5"/>
              </a:rPr>
              <a:t>Laxman</a:t>
            </a:r>
            <a:r>
              <a:rPr lang="en-US" dirty="0">
                <a:solidFill>
                  <a:srgbClr val="202124"/>
                </a:solidFill>
                <a:latin typeface="Roboto"/>
                <a:hlinkClick r:id="rId5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5"/>
              </a:rPr>
              <a:t>Narasimhan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20196" y="2842302"/>
            <a:ext cx="332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Assulet</a:t>
            </a:r>
            <a:r>
              <a:rPr lang="en-US" dirty="0" smtClean="0"/>
              <a:t> MAINSTETE(</a:t>
            </a:r>
            <a:r>
              <a:rPr lang="en-US" dirty="0" err="1" smtClean="0"/>
              <a:t>sivlio</a:t>
            </a:r>
            <a:r>
              <a:rPr lang="en-US" dirty="0" smtClean="0"/>
              <a:t> </a:t>
            </a:r>
            <a:r>
              <a:rPr lang="en-US" dirty="0" err="1" smtClean="0"/>
              <a:t>calley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28164" y="3637999"/>
            <a:ext cx="354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 </a:t>
            </a:r>
            <a:r>
              <a:rPr lang="en-US" dirty="0" err="1" smtClean="0"/>
              <a:t>Interp</a:t>
            </a:r>
            <a:r>
              <a:rPr lang="en-US" dirty="0" smtClean="0"/>
              <a:t> </a:t>
            </a:r>
            <a:r>
              <a:rPr lang="en-US" dirty="0" err="1" smtClean="0"/>
              <a:t>Pakistain</a:t>
            </a:r>
            <a:endParaRPr lang="en-US" dirty="0" smtClean="0"/>
          </a:p>
          <a:p>
            <a:r>
              <a:rPr lang="en-US" dirty="0" smtClean="0"/>
              <a:t>1990 CHEKCPON CHALRIE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494" y="4278839"/>
            <a:ext cx="365760" cy="38373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649049" y="4293237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7"/>
              </a:rPr>
              <a:t>Arvind Krishna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499386" y="4904581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8"/>
              </a:rPr>
              <a:t>Satya Nadella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126" y="4662569"/>
            <a:ext cx="537388" cy="72253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061" y="3211634"/>
            <a:ext cx="1161904" cy="145093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913560" y="2483472"/>
            <a:ext cx="6783601" cy="29016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620196" y="2636723"/>
            <a:ext cx="5327175" cy="2748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2533" y="4585126"/>
            <a:ext cx="986567" cy="94019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195565" y="4743516"/>
            <a:ext cx="320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this bus, with a </a:t>
            </a:r>
            <a:r>
              <a:rPr lang="en-US" strike="sngStrike" dirty="0" err="1" smtClean="0"/>
              <a:t>buc</a:t>
            </a:r>
            <a:r>
              <a:rPr lang="en-US" strike="sngStrike" dirty="0" smtClean="0"/>
              <a:t> ticket.</a:t>
            </a:r>
            <a:endParaRPr lang="en-US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4711358" y="4531545"/>
            <a:ext cx="4855309" cy="10881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788" y="5052664"/>
            <a:ext cx="1123873" cy="74788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781461" y="508924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Alone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964216" y="4307082"/>
            <a:ext cx="4332186" cy="2172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654990" y="4845801"/>
            <a:ext cx="2498342" cy="10881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099" y="3889240"/>
            <a:ext cx="2304762" cy="195238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20458" y="5647595"/>
            <a:ext cx="871324" cy="93634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692101" y="5571701"/>
            <a:ext cx="955687" cy="10520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500453" y="1965490"/>
            <a:ext cx="499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V1.INVERT §422.6 Hate </a:t>
            </a:r>
            <a:r>
              <a:rPr lang="en-US" dirty="0" err="1" smtClean="0"/>
              <a:t>crime.ALBOER</a:t>
            </a:r>
            <a:r>
              <a:rPr lang="en-US" dirty="0" smtClean="0"/>
              <a:t> CIVIL CODE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411940" y="4876031"/>
            <a:ext cx="2198786" cy="1254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276493" y="3580966"/>
            <a:ext cx="3451671" cy="300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flipH="1">
            <a:off x="3735295" y="6458356"/>
            <a:ext cx="1739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Gini.lin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ty.lim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willy.change.aneil.saka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8499386" y="2351658"/>
            <a:ext cx="2733752" cy="3582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714264" y="2255950"/>
            <a:ext cx="8092079" cy="43279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103057" y="1362405"/>
            <a:ext cx="3088943" cy="7121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50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505075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3" y="1601025"/>
            <a:ext cx="978294" cy="654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45" y="1544757"/>
            <a:ext cx="365760" cy="3837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87" y="1601025"/>
            <a:ext cx="537388" cy="7225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38657" y="1592962"/>
            <a:ext cx="222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webmd</a:t>
            </a:r>
            <a:r>
              <a:rPr lang="en-US" dirty="0"/>
              <a:t> dry penis skin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09433" y="1736622"/>
            <a:ext cx="5281683" cy="37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2123" y="1544757"/>
            <a:ext cx="4774131" cy="7788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62512" y="2401693"/>
            <a:ext cx="2630109" cy="19512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285397" y="2115403"/>
            <a:ext cx="3848669" cy="23474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87" y="3084394"/>
            <a:ext cx="1564244" cy="88710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81270" y="2505075"/>
            <a:ext cx="683572" cy="5793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5278" y="250507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 .</a:t>
            </a:r>
            <a:r>
              <a:rPr lang="en-US" dirty="0" smtClean="0"/>
              <a:t>PERMANCE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634018" y="2674961"/>
            <a:ext cx="1555845" cy="2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570417" y="3084394"/>
            <a:ext cx="2714980" cy="1268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245996" y="3012711"/>
            <a:ext cx="1724535" cy="10679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0" y="4229072"/>
            <a:ext cx="11827340" cy="10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01862" y="2551483"/>
            <a:ext cx="28861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Skin </a:t>
            </a:r>
            <a:r>
              <a:rPr lang="en-US" dirty="0" err="1" smtClean="0"/>
              <a:t>Iritation</a:t>
            </a:r>
            <a:r>
              <a:rPr lang="en-US" dirty="0" smtClean="0"/>
              <a:t> during 5x shake</a:t>
            </a:r>
          </a:p>
          <a:p>
            <a:r>
              <a:rPr lang="en-US" dirty="0" smtClean="0"/>
              <a:t>FIB:WMD:YELLOW: 5x</a:t>
            </a:r>
          </a:p>
          <a:p>
            <a:r>
              <a:rPr lang="en-US" dirty="0" smtClean="0"/>
              <a:t>FIB:WMS:GREN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896" y="3288584"/>
            <a:ext cx="567249" cy="56724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0410896" y="3027516"/>
            <a:ext cx="807564" cy="7044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536072" y="3253456"/>
            <a:ext cx="542969" cy="6973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915701" y="328858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70245" y="3535177"/>
            <a:ext cx="112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Bmw</a:t>
            </a:r>
            <a:r>
              <a:rPr lang="en-US" strike="sngStrike" dirty="0" smtClean="0"/>
              <a:t> </a:t>
            </a:r>
            <a:r>
              <a:rPr lang="en-US" dirty="0" smtClean="0"/>
              <a:t>Free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1" y="3278577"/>
            <a:ext cx="876300" cy="8763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06414" y="4078513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5x Douglass Exits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16091" y="3782272"/>
            <a:ext cx="752381" cy="3809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465" y="2828917"/>
            <a:ext cx="799626" cy="53308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8573253" y="2551483"/>
            <a:ext cx="3150174" cy="82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72162" y="2353562"/>
            <a:ext cx="3915875" cy="18755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134066" y="3855833"/>
            <a:ext cx="1651379" cy="22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62" y="1541461"/>
            <a:ext cx="1384354" cy="69217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1040671" y="1854558"/>
            <a:ext cx="2217870" cy="963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302758" y="1777542"/>
            <a:ext cx="1869743" cy="1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897366" y="2344431"/>
            <a:ext cx="9232992" cy="19512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20348" y="1554942"/>
            <a:ext cx="4745906" cy="7518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1040671" y="2401693"/>
            <a:ext cx="924607" cy="85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3033" y="4333321"/>
            <a:ext cx="2683815" cy="223125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8" y="4333321"/>
            <a:ext cx="2076450" cy="220027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913670" y="4812592"/>
            <a:ext cx="2002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</a:t>
            </a:r>
            <a:r>
              <a:rPr lang="en-US" strike="sngStrike" dirty="0" smtClean="0"/>
              <a:t> Target, 3 Korean in </a:t>
            </a:r>
            <a:r>
              <a:rPr lang="en-US" strike="sngStrike" dirty="0" err="1" smtClean="0"/>
              <a:t>electorn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depmetn</a:t>
            </a:r>
            <a:endParaRPr lang="en-US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5646300" y="4422224"/>
            <a:ext cx="2269402" cy="19512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6059606" y="4812592"/>
            <a:ext cx="1433015" cy="111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16375" y="4433262"/>
            <a:ext cx="237815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nonPolcieContentItems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556848" y="637345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567475" y="5817483"/>
            <a:ext cx="213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nonPOliceCTXLgoical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3643952" y="4913194"/>
            <a:ext cx="1722302" cy="90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424" y="4341608"/>
            <a:ext cx="2046547" cy="102029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375" y="4836057"/>
            <a:ext cx="995399" cy="589740"/>
          </a:xfrm>
          <a:prstGeom prst="rect">
            <a:avLst/>
          </a:prstGeom>
        </p:spPr>
      </p:pic>
      <p:cxnSp>
        <p:nvCxnSpPr>
          <p:cNvPr id="71" name="Straight Connector 70"/>
          <p:cNvCxnSpPr>
            <a:endCxn id="70" idx="0"/>
          </p:cNvCxnSpPr>
          <p:nvPr/>
        </p:nvCxnSpPr>
        <p:spPr>
          <a:xfrm flipH="1" flipV="1">
            <a:off x="6114075" y="4836057"/>
            <a:ext cx="617671" cy="1418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01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" y="1410851"/>
            <a:ext cx="5108685" cy="25468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21433" y="1328671"/>
            <a:ext cx="690483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PENTAGON.PAUL CONSTITUION</a:t>
            </a:r>
          </a:p>
          <a:p>
            <a:r>
              <a:rPr lang="en-US" sz="4000" b="1" dirty="0" smtClean="0"/>
              <a:t>CHECKPOINT </a:t>
            </a:r>
            <a:r>
              <a:rPr lang="en-US" sz="4000" b="1" dirty="0"/>
              <a:t>CHAILRE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587952" y="2424457"/>
            <a:ext cx="2358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“STORE”</a:t>
            </a:r>
            <a:endParaRPr lang="en-US" sz="4800" b="1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203510" y="3002507"/>
            <a:ext cx="818866" cy="709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651" y="4782861"/>
            <a:ext cx="1525548" cy="102756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679586" y="4435522"/>
            <a:ext cx="2416414" cy="138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494" y="4805849"/>
            <a:ext cx="462275" cy="62704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008441" y="4660331"/>
            <a:ext cx="1073624" cy="928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763" y="4660330"/>
            <a:ext cx="1186753" cy="20615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31" y="4961333"/>
            <a:ext cx="462275" cy="62704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581056" y="4782861"/>
            <a:ext cx="1073624" cy="928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709334" y="4476646"/>
            <a:ext cx="1488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 </a:t>
            </a:r>
            <a:r>
              <a:rPr lang="en-US" sz="800" strike="sngStrike" dirty="0" smtClean="0"/>
              <a:t>band wonder bras</a:t>
            </a:r>
          </a:p>
          <a:p>
            <a:r>
              <a:rPr lang="en-US" sz="800" strike="sngStrike" dirty="0" err="1" smtClean="0"/>
              <a:t>Gjeche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dell.ushe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6326631" y="4646681"/>
            <a:ext cx="1169885" cy="20751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886731" y="4944915"/>
            <a:ext cx="462275" cy="8655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96874" y="4722868"/>
            <a:ext cx="462275" cy="8655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574271" y="4722868"/>
            <a:ext cx="1708307" cy="10975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7" y="4218060"/>
            <a:ext cx="1962150" cy="2333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367" y="4660330"/>
            <a:ext cx="627501" cy="89956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093122" y="4459675"/>
            <a:ext cx="1853040" cy="15180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490367" y="4646681"/>
            <a:ext cx="1134427" cy="11637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79586" y="4459675"/>
            <a:ext cx="2093417" cy="1367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88411" y="4646681"/>
            <a:ext cx="23294" cy="189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375363" y="4646681"/>
            <a:ext cx="23294" cy="189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9608024" y="4476646"/>
            <a:ext cx="95534" cy="2245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766629" y="4458621"/>
            <a:ext cx="1175657" cy="89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958" y="4070590"/>
            <a:ext cx="995399" cy="58974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2563635" y="3973501"/>
            <a:ext cx="790822" cy="38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317462" y="4458621"/>
            <a:ext cx="1175657" cy="89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791" y="4070590"/>
            <a:ext cx="995399" cy="58974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114468" y="3973501"/>
            <a:ext cx="790822" cy="38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96000" y="3712191"/>
            <a:ext cx="184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</a:t>
            </a:r>
            <a:r>
              <a:rPr lang="en-US" sz="800" strike="sngStrike" dirty="0" err="1" smtClean="0"/>
              <a:t>rober.china</a:t>
            </a:r>
            <a:endParaRPr lang="en-US" sz="800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3102547" y="4227190"/>
            <a:ext cx="6671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rober.china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6537278" y="4358028"/>
            <a:ext cx="2087516" cy="123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326631" y="5559894"/>
            <a:ext cx="1254425" cy="98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061864" y="3994623"/>
            <a:ext cx="9907223" cy="28633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85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846" y="4180333"/>
            <a:ext cx="3030275" cy="22896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807" y="4180333"/>
            <a:ext cx="2999521" cy="1614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43573"/>
            <a:ext cx="3080626" cy="158127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6287" y="1423937"/>
            <a:ext cx="2231701" cy="7771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FEDERL BUILDING</a:t>
            </a:r>
          </a:p>
          <a:p>
            <a:r>
              <a:rPr lang="en-US" sz="800" strike="sngStrike" dirty="0" smtClean="0"/>
              <a:t>John Deere Human </a:t>
            </a:r>
            <a:r>
              <a:rPr lang="en-US" sz="800" strike="sngStrike" dirty="0" err="1" smtClean="0"/>
              <a:t>Resrouce</a:t>
            </a:r>
            <a:endParaRPr lang="en-US" sz="800" strike="sngStrike" dirty="0" smtClean="0"/>
          </a:p>
          <a:p>
            <a:r>
              <a:rPr lang="en-US" sz="800" dirty="0" smtClean="0"/>
              <a:t>Jeff </a:t>
            </a:r>
            <a:r>
              <a:rPr lang="en-US" sz="800" dirty="0" err="1" smtClean="0"/>
              <a:t>Jahnke</a:t>
            </a:r>
            <a:r>
              <a:rPr lang="en-US" sz="800" dirty="0" smtClean="0"/>
              <a:t> and Jason Meiers</a:t>
            </a:r>
          </a:p>
          <a:p>
            <a:r>
              <a:rPr lang="en-US" sz="1050" dirty="0" err="1" smtClean="0"/>
              <a:t>Bruneete</a:t>
            </a:r>
            <a:r>
              <a:rPr lang="en-US" sz="1050" dirty="0" smtClean="0"/>
              <a:t> US CITZNEN 40 LISA !shy 25</a:t>
            </a:r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996287" y="2569836"/>
            <a:ext cx="505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(</a:t>
            </a:r>
            <a:r>
              <a:rPr lang="en-US" dirty="0" err="1" smtClean="0"/>
              <a:t>delat</a:t>
            </a:r>
            <a:r>
              <a:rPr lang="en-US" dirty="0" smtClean="0"/>
              <a:t>) </a:t>
            </a:r>
            <a:r>
              <a:rPr lang="en-US" dirty="0" err="1" smtClean="0"/>
              <a:t>PENOGON.EMEA.</a:t>
            </a:r>
            <a:r>
              <a:rPr lang="en-US" strike="sngStrike" dirty="0" err="1" smtClean="0"/>
              <a:t>deer</a:t>
            </a:r>
            <a:r>
              <a:rPr lang="en-US" dirty="0" err="1" smtClean="0"/>
              <a:t>.FEDEAL</a:t>
            </a:r>
            <a:r>
              <a:rPr lang="en-US" dirty="0" smtClean="0"/>
              <a:t> BUILDING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44" y="3181168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26" y="4251930"/>
            <a:ext cx="2905125" cy="1571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299" y="3181168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4735" y="3210742"/>
            <a:ext cx="864571" cy="85127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052965" y="3384645"/>
            <a:ext cx="1581265" cy="48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412907" y="3181168"/>
            <a:ext cx="1073493" cy="9038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9030" y="4057468"/>
            <a:ext cx="3241091" cy="25753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690121" y="3619318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keeps sending data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1419" y="4790250"/>
            <a:ext cx="3032207" cy="16692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764886" y="4100697"/>
            <a:ext cx="3241091" cy="25753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837528" y="3865431"/>
            <a:ext cx="2674962" cy="2594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1164" y="4514912"/>
            <a:ext cx="5185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John Deere Person Onsite ( </a:t>
            </a:r>
            <a:r>
              <a:rPr lang="en-US" strike="sngStrike" dirty="0" err="1" smtClean="0"/>
              <a:t>Femal</a:t>
            </a:r>
            <a:r>
              <a:rPr lang="en-US" strike="sngStrike" dirty="0" smtClean="0"/>
              <a:t> women Age 40)/50</a:t>
            </a:r>
          </a:p>
          <a:p>
            <a:r>
              <a:rPr lang="en-US" strike="sngStrike" dirty="0" err="1" smtClean="0"/>
              <a:t>Jonn</a:t>
            </a:r>
            <a:r>
              <a:rPr lang="en-US" strike="sngStrike" dirty="0" smtClean="0"/>
              <a:t> Deere Perion </a:t>
            </a:r>
            <a:r>
              <a:rPr lang="en-US" strike="sngStrike" dirty="0" err="1" smtClean="0"/>
              <a:t>Offsie</a:t>
            </a:r>
            <a:r>
              <a:rPr lang="en-US" dirty="0" err="1" smtClean="0"/>
              <a:t>t</a:t>
            </a:r>
            <a:r>
              <a:rPr lang="en-US" strike="sngStrike" dirty="0" smtClean="0"/>
              <a:t>( church) St. Andrew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6121" y="4242345"/>
            <a:ext cx="717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HOMCE:SPY CAT : KATY St. </a:t>
            </a:r>
            <a:r>
              <a:rPr lang="en-US" dirty="0" err="1" smtClean="0"/>
              <a:t>Nck</a:t>
            </a:r>
            <a:r>
              <a:rPr lang="en-US" dirty="0" smtClean="0"/>
              <a:t> </a:t>
            </a:r>
            <a:r>
              <a:rPr lang="en-US" dirty="0" err="1" smtClean="0"/>
              <a:t>Niki</a:t>
            </a:r>
            <a:r>
              <a:rPr lang="en-US" dirty="0" smtClean="0"/>
              <a:t>(</a:t>
            </a:r>
            <a:r>
              <a:rPr lang="en-US" dirty="0" err="1" smtClean="0"/>
              <a:t>nichol</a:t>
            </a:r>
            <a:r>
              <a:rPr lang="en-US" dirty="0" smtClean="0"/>
              <a:t> </a:t>
            </a:r>
            <a:r>
              <a:rPr lang="en-US" dirty="0" err="1" smtClean="0"/>
              <a:t>cargil</a:t>
            </a:r>
            <a:r>
              <a:rPr lang="en-US" dirty="0" smtClean="0"/>
              <a:t>) CHEKPOIN CHARILE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411940" y="5115491"/>
            <a:ext cx="5063320" cy="1009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5308" y="2591428"/>
            <a:ext cx="736778" cy="58974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1001264" y="2574574"/>
            <a:ext cx="790822" cy="38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629188" y="2220108"/>
            <a:ext cx="1175657" cy="89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121872" y="3914795"/>
            <a:ext cx="3026493" cy="25753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098042" y="1423937"/>
            <a:ext cx="3302758" cy="978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0012" y="1551377"/>
            <a:ext cx="767008" cy="43255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52965" y="1219874"/>
            <a:ext cx="315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VIRIGNA.</a:t>
            </a:r>
            <a:r>
              <a:rPr lang="en-US" sz="800" strike="sngStrike" dirty="0" err="1" smtClean="0"/>
              <a:t>angel.elkepeterson.scot.myfaye.mcmillain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5242880" y="1256756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FBI:WMD:GREEN:DUBLIN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94983" y="3545667"/>
            <a:ext cx="1030807" cy="51288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712427" y="3391487"/>
            <a:ext cx="1326889" cy="7033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048760" y="1618634"/>
            <a:ext cx="3117339" cy="15814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7712427" y="3545667"/>
            <a:ext cx="1293550" cy="511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005" y="3114699"/>
            <a:ext cx="1004898" cy="67482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6578221" y="1746913"/>
            <a:ext cx="2485405" cy="1798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6586254" y="4820506"/>
            <a:ext cx="997541" cy="42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6400800" y="2017956"/>
            <a:ext cx="2630140" cy="57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10136268" y="4611677"/>
            <a:ext cx="1260407" cy="776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114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4708853"/>
            <a:ext cx="3750731" cy="19566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11" y="1982550"/>
            <a:ext cx="3750731" cy="25838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936" y="1987099"/>
            <a:ext cx="6444310" cy="429956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31520" y="4708853"/>
            <a:ext cx="1175657" cy="89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31520" y="4625125"/>
            <a:ext cx="3894422" cy="21849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1485" y="4800125"/>
            <a:ext cx="4172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FBI:WMD(KORAN WAR)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walkamr,targe,cosco,appl</a:t>
            </a:r>
            <a:r>
              <a:rPr lang="en-US" sz="800" strike="sngStrike" dirty="0" smtClean="0"/>
              <a:t> store) </a:t>
            </a:r>
            <a:r>
              <a:rPr lang="en-US" dirty="0" smtClean="0"/>
              <a:t>use off ♥LACE, KATHY PEGON:BASE PAUL store</a:t>
            </a:r>
          </a:p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, </a:t>
            </a:r>
          </a:p>
          <a:p>
            <a:r>
              <a:rPr lang="en-US" strike="sngStrike" dirty="0" smtClean="0"/>
              <a:t>Phi/</a:t>
            </a:r>
            <a:r>
              <a:rPr lang="en-US" strike="sngStrike" dirty="0" err="1" smtClean="0"/>
              <a:t>kim</a:t>
            </a:r>
            <a:endParaRPr lang="en-US" strike="sngStrike" dirty="0" smtClean="0"/>
          </a:p>
          <a:p>
            <a:r>
              <a:rPr lang="en-US" dirty="0" err="1" smtClean="0"/>
              <a:t>nonPoliceCTX</a:t>
            </a:r>
            <a:r>
              <a:rPr lang="en-US" dirty="0" smtClean="0"/>
              <a:t>(KOERAN WAR)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" y="4320822"/>
            <a:ext cx="995399" cy="5897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28526" y="4223733"/>
            <a:ext cx="790822" cy="38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0442" y="4568622"/>
            <a:ext cx="349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41.000.</a:t>
            </a:r>
            <a:r>
              <a:rPr lang="en-US" strike="sngStrike" dirty="0" smtClean="0"/>
              <a:t>w/o</a:t>
            </a:r>
            <a:r>
              <a:rPr lang="en-US" dirty="0" smtClean="0"/>
              <a:t>.PAYMENT.1/4.STORE.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7460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0" y="2554604"/>
            <a:ext cx="3541985" cy="23570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474" y="2547308"/>
            <a:ext cx="2231268" cy="2364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1" y="1865529"/>
            <a:ext cx="4887534" cy="304610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595360" y="1328671"/>
            <a:ext cx="3541985" cy="9312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GAS</a:t>
            </a:r>
            <a:endParaRPr lang="en-US" sz="4800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28785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1996</a:t>
            </a:r>
            <a:endParaRPr lang="en-US" sz="2400" b="1" dirty="0"/>
          </a:p>
        </p:txBody>
      </p:sp>
      <p:pic>
        <p:nvPicPr>
          <p:cNvPr id="3074" name="Picture 2" descr="US Army soldiers stationed in Germany in the mid-1950s – two members of the  160th Signal Group are pictured on a military vehicle in the winter snow.  From 1955 the 160th Signal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474" y="5056237"/>
            <a:ext cx="2231268" cy="165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61" y="5010150"/>
            <a:ext cx="2281906" cy="17092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493" y="5056237"/>
            <a:ext cx="2763672" cy="17143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6596743" y="2743200"/>
            <a:ext cx="1998617" cy="1240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45454" y="1623401"/>
            <a:ext cx="131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 WAR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897" y="1586346"/>
            <a:ext cx="768228" cy="7682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303" y="1865529"/>
            <a:ext cx="1184578" cy="66558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917474" y="2529590"/>
            <a:ext cx="2390503" cy="23820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486764" y="2554604"/>
            <a:ext cx="3705236" cy="23820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645999" y="5010150"/>
            <a:ext cx="2403939" cy="17006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548949" y="4978227"/>
            <a:ext cx="205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Walmart </a:t>
            </a:r>
            <a:r>
              <a:rPr lang="en-US" dirty="0" smtClean="0"/>
              <a:t>Fort </a:t>
            </a:r>
            <a:r>
              <a:rPr lang="en-US" dirty="0" err="1" smtClean="0"/>
              <a:t>MYers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689881" y="2354574"/>
            <a:ext cx="2158087" cy="270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40437" y="2822683"/>
            <a:ext cx="7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cosco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64224" y="2773239"/>
            <a:ext cx="727215" cy="5064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24763" y="2437851"/>
            <a:ext cx="5705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KOCHMMAN.CHECPIN CHAILE(STORE of WEST ) INTERUPTS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5969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1033" y="1328671"/>
            <a:ext cx="4517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FBI:WMD:GREEN:DUBLIN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4811033" y="1730063"/>
            <a:ext cx="363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PENTAGON.EMEA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334" y="2413294"/>
            <a:ext cx="2859829" cy="16127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905" y="1945506"/>
            <a:ext cx="7176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HOMCE:SPY CAT : KATY St. </a:t>
            </a:r>
            <a:r>
              <a:rPr lang="en-US" strike="sngStrike" dirty="0" err="1" smtClean="0"/>
              <a:t>Nck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Niki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nichol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cargil</a:t>
            </a:r>
            <a:r>
              <a:rPr lang="en-US" strike="sngStrike" dirty="0" smtClean="0"/>
              <a:t>)</a:t>
            </a:r>
            <a:r>
              <a:rPr lang="en-US" dirty="0" smtClean="0"/>
              <a:t> CHEKPOIN CHARILE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91236" y="1544114"/>
            <a:ext cx="1856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FEDERL BUILDING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7666" y="1730063"/>
            <a:ext cx="155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Deere/</a:t>
            </a:r>
            <a:r>
              <a:rPr lang="en-US" strike="sngStrike" dirty="0" err="1" smtClean="0"/>
              <a:t>unimog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-72144" y="1296611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HOCME:IST-ABELL-HCOEM:GHOST: 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 </a:t>
            </a:r>
            <a:r>
              <a:rPr lang="en-US" dirty="0" smtClean="0"/>
              <a:t>MANNHEIM:SQ.COELMAN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87104" y="1621058"/>
            <a:ext cx="1460311" cy="29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36776" y="256577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635543" y="1453319"/>
            <a:ext cx="12538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ID</a:t>
            </a:r>
            <a:endParaRPr lang="en-US" sz="96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851176" y="3862316"/>
            <a:ext cx="1465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Scot Peterson</a:t>
            </a:r>
          </a:p>
          <a:p>
            <a:r>
              <a:rPr lang="en-US" dirty="0" err="1" smtClean="0"/>
              <a:t>Mfeay</a:t>
            </a:r>
            <a:endParaRPr lang="en-US" dirty="0" smtClean="0"/>
          </a:p>
          <a:p>
            <a:r>
              <a:rPr lang="en-US" dirty="0" smtClean="0"/>
              <a:t>Raiser disk</a:t>
            </a:r>
          </a:p>
          <a:p>
            <a:r>
              <a:rPr lang="en-US" dirty="0" err="1" smtClean="0"/>
              <a:t>holmes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851176" y="4877979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mcmillain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851176" y="3480179"/>
            <a:ext cx="1599033" cy="200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974006" y="3862316"/>
            <a:ext cx="1277160" cy="13849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7124131" y="3739487"/>
            <a:ext cx="1192703" cy="1507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439664" y="3937379"/>
            <a:ext cx="3624957" cy="15490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Peters</a:t>
            </a:r>
            <a:endParaRPr lang="en-US" sz="96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39" y="2018426"/>
            <a:ext cx="2619375" cy="17430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57" y="3915812"/>
            <a:ext cx="239191" cy="35944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7912471" y="3719800"/>
            <a:ext cx="808725" cy="700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84005" y="3022979"/>
            <a:ext cx="1859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VIRGINA.COLSUM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7086288" y="3898625"/>
            <a:ext cx="1277160" cy="13849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889412" y="2099395"/>
            <a:ext cx="882385" cy="712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087951" y="1940527"/>
            <a:ext cx="2837638" cy="192178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317" y="1960942"/>
            <a:ext cx="1292489" cy="85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2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5" y="5044903"/>
            <a:ext cx="1447800" cy="1238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92" y="3398008"/>
            <a:ext cx="1647825" cy="11811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3603009" y="3712191"/>
            <a:ext cx="1760561" cy="177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47164" y="27704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0358" y="253848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38160" y="2907816"/>
            <a:ext cx="1472410" cy="232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38160" y="3139828"/>
            <a:ext cx="1472410" cy="9778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619164" y="4258101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V2:FIB:KIDNAPPING &amp; ID</a:t>
            </a:r>
          </a:p>
          <a:p>
            <a:r>
              <a:rPr lang="en-US" dirty="0" smtClean="0"/>
              <a:t>ATOMCELOC(</a:t>
            </a:r>
            <a:r>
              <a:rPr lang="en-US" strike="sngStrike" dirty="0" smtClean="0"/>
              <a:t>face)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074029" y="2581652"/>
            <a:ext cx="7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robert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890" y="2089546"/>
            <a:ext cx="583131" cy="7281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65376" y="5154016"/>
            <a:ext cx="401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our land doing under </a:t>
            </a:r>
            <a:r>
              <a:rPr lang="en-US" strike="sngStrike" dirty="0" err="1" smtClean="0"/>
              <a:t>theier</a:t>
            </a:r>
            <a:r>
              <a:rPr lang="en-US" strike="sngStrike" dirty="0" smtClean="0"/>
              <a:t> soil?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41445" y="15277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17" name="arr. Robert Longfiel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2862" y="1419311"/>
            <a:ext cx="609600" cy="6096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497110" y="2274212"/>
            <a:ext cx="1245961" cy="543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01" y="1405812"/>
            <a:ext cx="586882" cy="10480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3576" y="1527763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US-DE!SV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3806" y="1442658"/>
            <a:ext cx="3709867" cy="9341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920621" y="2167623"/>
            <a:ext cx="11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calibraion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074029" y="2005912"/>
            <a:ext cx="1515533" cy="97098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673" y="5074027"/>
            <a:ext cx="1518651" cy="113752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764696" y="5154016"/>
            <a:ext cx="4280452" cy="610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121326" y="2404224"/>
            <a:ext cx="7493708" cy="44537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94" y="2729151"/>
            <a:ext cx="821353" cy="821353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627842" y="3825932"/>
            <a:ext cx="3841844" cy="226848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10018" y="2915208"/>
            <a:ext cx="300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to UN to add US Land in</a:t>
            </a:r>
          </a:p>
          <a:p>
            <a:r>
              <a:rPr lang="en-US" dirty="0" smtClean="0"/>
              <a:t>Russia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1899501" y="3446584"/>
            <a:ext cx="4719663" cy="215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2711926" y="3597655"/>
            <a:ext cx="4013599" cy="1454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537201" y="3575723"/>
            <a:ext cx="3869723" cy="12847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/>
          <p:cNvSpPr/>
          <p:nvPr/>
        </p:nvSpPr>
        <p:spPr>
          <a:xfrm>
            <a:off x="1351722" y="4268701"/>
            <a:ext cx="1149870" cy="9672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/>
          <p:cNvSpPr/>
          <p:nvPr/>
        </p:nvSpPr>
        <p:spPr>
          <a:xfrm>
            <a:off x="1069054" y="4185450"/>
            <a:ext cx="1642872" cy="495776"/>
          </a:xfrm>
          <a:prstGeom prst="cube">
            <a:avLst>
              <a:gd name="adj" fmla="val 7067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03513" y="4681226"/>
            <a:ext cx="443651" cy="554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endCxn id="37" idx="0"/>
          </p:cNvCxnSpPr>
          <p:nvPr/>
        </p:nvCxnSpPr>
        <p:spPr>
          <a:xfrm flipH="1" flipV="1">
            <a:off x="1825339" y="4681226"/>
            <a:ext cx="74162" cy="55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6017" y="4022327"/>
            <a:ext cx="61747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058" y="4040683"/>
            <a:ext cx="1372248" cy="97297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653" y="5149735"/>
            <a:ext cx="533400" cy="5334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2711926" y="5074027"/>
            <a:ext cx="567127" cy="99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112758" y="2690884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938068" y="5189980"/>
            <a:ext cx="60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804" y="5258033"/>
            <a:ext cx="427590" cy="36570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047164" y="5338682"/>
            <a:ext cx="1002207" cy="777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428770" y="5258033"/>
            <a:ext cx="2709685" cy="352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6607441" y="5756097"/>
            <a:ext cx="2709685" cy="352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9" y="2355716"/>
            <a:ext cx="1513375" cy="15133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09279" y="3842605"/>
            <a:ext cx="64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Pau;l</a:t>
            </a:r>
            <a:endParaRPr lang="en-US" i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32" y="4848392"/>
            <a:ext cx="1809750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8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70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06485" y="1185939"/>
            <a:ext cx="22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WW2.KOREANWAR.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8" name="Oval 7"/>
          <p:cNvSpPr/>
          <p:nvPr/>
        </p:nvSpPr>
        <p:spPr>
          <a:xfrm>
            <a:off x="1139687" y="1972726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49287" y="1972726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15548" y="2082902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72931" y="2117999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65172" y="2255950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1014458" y="2487713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64265" y="2596443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65510" y="1696838"/>
            <a:ext cx="91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“VIEW”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351" y="2025743"/>
            <a:ext cx="847725" cy="685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211793" y="1972726"/>
            <a:ext cx="1299325" cy="647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346709" y="1926512"/>
            <a:ext cx="885956" cy="720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380261" y="1893332"/>
            <a:ext cx="841825" cy="7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342339" y="2025743"/>
            <a:ext cx="885956" cy="720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853" y="3194986"/>
            <a:ext cx="1337854" cy="8919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34596" y="1843312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INTREUPTS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11739" y="2272937"/>
            <a:ext cx="3035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 my house Peak </a:t>
            </a:r>
            <a:r>
              <a:rPr lang="en-US" strike="sngStrike" dirty="0" err="1" smtClean="0"/>
              <a:t>perofmance</a:t>
            </a:r>
            <a:endParaRPr lang="en-US" strike="sngStrike" dirty="0" smtClean="0"/>
          </a:p>
          <a:p>
            <a:r>
              <a:rPr lang="en-US" dirty="0" smtClean="0"/>
              <a:t>FBI:WMD:YELLOW 5x / day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francis</a:t>
            </a:r>
            <a:r>
              <a:rPr lang="en-US" dirty="0" smtClean="0"/>
              <a:t>, KING.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 flipH="1">
            <a:off x="5666817" y="2072263"/>
            <a:ext cx="13814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trike="sngStrike" dirty="0" smtClean="0"/>
              <a:t>5x/day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5435658" y="1533233"/>
            <a:ext cx="1336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perofmance</a:t>
            </a:r>
            <a:endParaRPr lang="en-US" b="1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166" y="1424012"/>
            <a:ext cx="989148" cy="98914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997620" y="3120222"/>
            <a:ext cx="1059811" cy="1177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093" y="3485744"/>
            <a:ext cx="337218" cy="4464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606" y="2353880"/>
            <a:ext cx="866123" cy="127811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910606" y="2342412"/>
            <a:ext cx="895632" cy="13398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277022" y="2680544"/>
            <a:ext cx="1536457" cy="183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36916" y="2921127"/>
            <a:ext cx="2439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remote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6280" y="4161722"/>
            <a:ext cx="1043832" cy="11249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58" y="5502173"/>
            <a:ext cx="866760" cy="86676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86" y="4623024"/>
            <a:ext cx="607701" cy="60770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 flipV="1">
            <a:off x="8867541" y="2921127"/>
            <a:ext cx="916539" cy="76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91315" y="2546728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PENTAGON:EMEA: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443146" y="2186935"/>
            <a:ext cx="838414" cy="675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693723" y="5229037"/>
            <a:ext cx="1940390" cy="12689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883669" y="5361514"/>
            <a:ext cx="1533854" cy="10074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53864" y="5398696"/>
            <a:ext cx="1423619" cy="92009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093501" y="5485314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03101" y="5485314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769362" y="5595490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226745" y="5630587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18986" y="5768538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3968272" y="6000301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18079" y="6109031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300523" y="5439100"/>
            <a:ext cx="885956" cy="720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9712359" y="4133163"/>
            <a:ext cx="2479641" cy="9676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MONESTARY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730727" y="3751761"/>
            <a:ext cx="246127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93723" y="1696838"/>
            <a:ext cx="393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FBI:WMD(HAHN, </a:t>
            </a:r>
            <a:r>
              <a:rPr lang="en-US" dirty="0" err="1" smtClean="0"/>
              <a:t>ringstrasse</a:t>
            </a:r>
            <a:r>
              <a:rPr lang="en-US" dirty="0" smtClean="0"/>
              <a:t>, CPVA ring)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668" y="2938140"/>
            <a:ext cx="2715011" cy="208508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443" y="4306995"/>
            <a:ext cx="1007956" cy="75499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3938379" y="4270420"/>
            <a:ext cx="1736890" cy="95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257" y="3664765"/>
            <a:ext cx="563557" cy="42212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5892193" y="4162331"/>
            <a:ext cx="795448" cy="421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955" y="4995384"/>
            <a:ext cx="563557" cy="42212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019" y="6224131"/>
            <a:ext cx="563557" cy="422124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679955" y="6721697"/>
            <a:ext cx="795448" cy="421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62" y="1507211"/>
            <a:ext cx="1010345" cy="756784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525289" y="4419667"/>
            <a:ext cx="795448" cy="421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720919" y="1696838"/>
            <a:ext cx="2415654" cy="328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8874747" y="1456994"/>
            <a:ext cx="2253824" cy="89688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301417" y="4323567"/>
            <a:ext cx="1076066" cy="7241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76029" y="3455520"/>
            <a:ext cx="916785" cy="794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748186" y="4638968"/>
            <a:ext cx="1199326" cy="7597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13325" y="6192917"/>
            <a:ext cx="532275" cy="4533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70" y="1346720"/>
            <a:ext cx="1472363" cy="1472363"/>
          </a:xfrm>
          <a:prstGeom prst="rect">
            <a:avLst/>
          </a:prstGeom>
        </p:spPr>
      </p:pic>
      <p:sp>
        <p:nvSpPr>
          <p:cNvPr id="76" name="Oval 75"/>
          <p:cNvSpPr/>
          <p:nvPr/>
        </p:nvSpPr>
        <p:spPr>
          <a:xfrm>
            <a:off x="1649681" y="1359226"/>
            <a:ext cx="477078" cy="3931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dirty="0" smtClean="0"/>
              <a:t>LIE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190891" y="5179007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2:49PM</a:t>
            </a:r>
          </a:p>
          <a:p>
            <a:r>
              <a:rPr lang="en-US" dirty="0" smtClean="0"/>
              <a:t>10/27/2023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4703101" y="3932157"/>
            <a:ext cx="931012" cy="112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75269" y="2399516"/>
            <a:ext cx="1334020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FBI:WMND:GREEN:</a:t>
            </a:r>
            <a:r>
              <a:rPr lang="en-US" sz="800" strike="sngStrike" dirty="0" smtClean="0">
                <a:solidFill>
                  <a:schemeClr val="bg1"/>
                </a:solidFill>
              </a:rPr>
              <a:t>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creiglist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5675270" y="3631996"/>
            <a:ext cx="1373027" cy="3001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3938379" y="4416393"/>
            <a:ext cx="1733073" cy="445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4161663" y="4254581"/>
            <a:ext cx="1733073" cy="445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3017133" y="6375287"/>
            <a:ext cx="746048" cy="178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3102379" y="6228136"/>
            <a:ext cx="746048" cy="178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5719029" y="4752573"/>
            <a:ext cx="1350421" cy="6321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5966981" y="4729409"/>
            <a:ext cx="1350421" cy="6321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229600" y="2353880"/>
            <a:ext cx="3030583" cy="1355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382000" y="2506280"/>
            <a:ext cx="3030583" cy="1355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605038" y="1456995"/>
            <a:ext cx="1512630" cy="613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9739824" y="1446805"/>
            <a:ext cx="1512630" cy="613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744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98" y="5283285"/>
            <a:ext cx="278694" cy="3334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86617" y="269624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Dance with the Devil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/>
            </a:r>
            <a:br>
              <a:rPr lang="en-US" dirty="0">
                <a:solidFill>
                  <a:srgbClr val="202124"/>
                </a:solidFill>
                <a:latin typeface="Roboto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02" y="3460522"/>
            <a:ext cx="2087515" cy="313216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103978" y="3136388"/>
            <a:ext cx="3343702" cy="345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02316" y="3485459"/>
            <a:ext cx="2195072" cy="31321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86617" y="2368701"/>
            <a:ext cx="2169994" cy="65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680" y="3283341"/>
            <a:ext cx="28575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458444"/>
            <a:ext cx="3557935" cy="20270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56273" y="1677742"/>
            <a:ext cx="361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is a wonderful person. Like you.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56611" y="2696247"/>
            <a:ext cx="3275747" cy="235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256610" y="3270950"/>
            <a:ext cx="3275747" cy="16125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0" y="1430586"/>
            <a:ext cx="2857500" cy="1600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765581" y="1910784"/>
            <a:ext cx="30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Defing</a:t>
            </a:r>
            <a:r>
              <a:rPr lang="en-US" dirty="0" smtClean="0"/>
              <a:t> </a:t>
            </a:r>
            <a:r>
              <a:rPr lang="en-US" dirty="0" err="1" smtClean="0"/>
              <a:t>spaninhs</a:t>
            </a:r>
            <a:r>
              <a:rPr lang="en-US" dirty="0" smtClean="0"/>
              <a:t> sex </a:t>
            </a:r>
            <a:r>
              <a:rPr lang="en-US" dirty="0" err="1" smtClean="0"/>
              <a:t>girflfreind</a:t>
            </a:r>
            <a:endParaRPr lang="en-US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4343286" y="2222317"/>
            <a:ext cx="156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Mathiew</a:t>
            </a:r>
            <a:r>
              <a:rPr lang="en-US" strike="sngStrike" dirty="0"/>
              <a:t>: puta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0" y="3753134"/>
            <a:ext cx="2879172" cy="11114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Mathew</a:t>
            </a:r>
            <a:endParaRPr lang="en-US" sz="4000" dirty="0"/>
          </a:p>
        </p:txBody>
      </p:sp>
      <p:sp>
        <p:nvSpPr>
          <p:cNvPr id="24" name="TextBox 23"/>
          <p:cNvSpPr txBox="1"/>
          <p:nvPr/>
        </p:nvSpPr>
        <p:spPr>
          <a:xfrm>
            <a:off x="1348219" y="4495203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56208" y="4391110"/>
            <a:ext cx="60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Puta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270275" y="5051538"/>
            <a:ext cx="2472926" cy="3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Slietn</a:t>
            </a:r>
            <a:r>
              <a:rPr lang="en-US" sz="800" strike="sngStrike" dirty="0" smtClean="0"/>
              <a:t>: this is my </a:t>
            </a:r>
            <a:r>
              <a:rPr lang="en-US" sz="800" strike="sngStrike" dirty="0" err="1" smtClean="0"/>
              <a:t>girlf</a:t>
            </a:r>
            <a:r>
              <a:rPr lang="en-US" sz="800" strike="sngStrike" dirty="0" smtClean="0"/>
              <a:t> puta(</a:t>
            </a:r>
            <a:r>
              <a:rPr lang="en-US" sz="800" strike="sngStrike" dirty="0" err="1" smtClean="0"/>
              <a:t>silent:sitelen</a:t>
            </a:r>
            <a:r>
              <a:rPr lang="en-US" sz="800" strike="sngStrike" dirty="0" smtClean="0"/>
              <a:t>: a women in </a:t>
            </a:r>
            <a:r>
              <a:rPr lang="en-US" sz="800" strike="sngStrike" dirty="0" err="1" smtClean="0"/>
              <a:t>newwar</a:t>
            </a:r>
            <a:r>
              <a:rPr lang="en-US" sz="800" strike="sngStrike" dirty="0" smtClean="0"/>
              <a:t> to fuck(</a:t>
            </a:r>
            <a:r>
              <a:rPr lang="en-US" sz="800" strike="sngStrike" dirty="0" err="1" smtClean="0"/>
              <a:t>slel:siel;sleth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puta, a whore slang)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905" y="4955535"/>
            <a:ext cx="1581720" cy="8857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5" y="5481796"/>
            <a:ext cx="1082890" cy="13164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437" y="5972237"/>
            <a:ext cx="1581720" cy="88576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019300" y="5026602"/>
            <a:ext cx="1299325" cy="945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928589" y="6140023"/>
            <a:ext cx="1244029" cy="477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307" y="5142154"/>
            <a:ext cx="1478954" cy="124419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9416" y="5772417"/>
            <a:ext cx="1022993" cy="75612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8438581" y="5664894"/>
            <a:ext cx="1760668" cy="5445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VIRIGN MARY STUDEN JACKET-DE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520" y="5269745"/>
            <a:ext cx="830056" cy="5523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798" y="4956027"/>
            <a:ext cx="876300" cy="8763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74990" y="6415118"/>
            <a:ext cx="2247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Auschwitz: </a:t>
            </a:r>
            <a:r>
              <a:rPr lang="en-US" dirty="0" err="1" smtClean="0"/>
              <a:t>meierstine</a:t>
            </a:r>
            <a:endParaRPr lang="en-US" dirty="0" smtClean="0"/>
          </a:p>
          <a:p>
            <a:r>
              <a:rPr lang="en-US" dirty="0" smtClean="0"/>
              <a:t>SNL</a:t>
            </a:r>
            <a:r>
              <a:rPr lang="en-US" dirty="0"/>
              <a:t>: TORT-2</a:t>
            </a:r>
          </a:p>
          <a:p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1367426" y="5877789"/>
            <a:ext cx="91807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TORT-2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126070" y="5164133"/>
            <a:ext cx="350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CHCEKC PIN CHARIL STIRE(§</a:t>
            </a:r>
            <a:r>
              <a:rPr lang="en-US" dirty="0" err="1" smtClean="0"/>
              <a:t>Sthefe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3" name="Straight Connector 42"/>
          <p:cNvCxnSpPr>
            <a:stCxn id="8" idx="1"/>
          </p:cNvCxnSpPr>
          <p:nvPr/>
        </p:nvCxnSpPr>
        <p:spPr>
          <a:xfrm flipV="1">
            <a:off x="5402316" y="3955973"/>
            <a:ext cx="2788507" cy="1095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utoShape 2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AutoShape 6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5098" y="1389642"/>
            <a:ext cx="3618714" cy="522797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3745064" y="1095276"/>
            <a:ext cx="8652667" cy="579306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28303" y="4865498"/>
            <a:ext cx="1241623" cy="193275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347923" y="5126227"/>
            <a:ext cx="22892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trucksound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3378643" y="3717206"/>
            <a:ext cx="14300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said that already.</a:t>
            </a:r>
          </a:p>
          <a:p>
            <a:r>
              <a:rPr lang="en-US" dirty="0" smtClean="0"/>
              <a:t>INTERY MYLK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737" y="3998739"/>
            <a:ext cx="1092327" cy="12595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46" y="2716277"/>
            <a:ext cx="876300" cy="8763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795997" y="3502541"/>
            <a:ext cx="141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!HOCME:LUX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36126" y="373486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1HOCME: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151466" y="4477718"/>
            <a:ext cx="3249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In S. Korea he knew </a:t>
            </a:r>
            <a:r>
              <a:rPr lang="en-US" dirty="0" smtClean="0"/>
              <a:t>.</a:t>
            </a:r>
            <a:r>
              <a:rPr lang="en-US" dirty="0" err="1" smtClean="0"/>
              <a:t>nonOceQOS</a:t>
            </a:r>
            <a:r>
              <a:rPr lang="en-US" dirty="0" smtClean="0"/>
              <a:t>&gt;MEXOICO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phone: call cant say that  </a:t>
            </a:r>
            <a:r>
              <a:rPr lang="en-US" sz="800" strike="sngStrike" dirty="0" err="1" smtClean="0"/>
              <a:t>ericgluluwi,johwsexotn</a:t>
            </a:r>
            <a:endParaRPr lang="en-US" sz="800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HCOE:JSUES: </a:t>
            </a:r>
            <a:r>
              <a:rPr lang="en-US" sz="800" strike="sngStrike" dirty="0" err="1" smtClean="0"/>
              <a:t>applejosehsu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811045" y="5170289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VIRIGN.</a:t>
            </a:r>
            <a:r>
              <a:rPr lang="en-US" sz="800" strike="sngStrike" dirty="0" err="1" smtClean="0"/>
              <a:t>verada.anela.elke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400625" y="1910784"/>
            <a:ext cx="2047055" cy="124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757518" y="3388404"/>
            <a:ext cx="2863090" cy="1520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5694937" y="2230686"/>
            <a:ext cx="1080892" cy="1332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8127" y="3077352"/>
            <a:ext cx="1544445" cy="12379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7868" y="3148585"/>
            <a:ext cx="2137756" cy="11977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868" y="1532906"/>
            <a:ext cx="2581275" cy="177165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7546909" y="2840726"/>
            <a:ext cx="2478865" cy="1952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822" y="3802396"/>
            <a:ext cx="696266" cy="105380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6891530" y="4309052"/>
            <a:ext cx="2130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Stepha</a:t>
            </a:r>
            <a:r>
              <a:rPr lang="en-US" dirty="0" smtClean="0"/>
              <a:t> </a:t>
            </a:r>
            <a:r>
              <a:rPr lang="en-US" dirty="0" err="1" smtClean="0"/>
              <a:t>favoer</a:t>
            </a:r>
            <a:r>
              <a:rPr lang="en-US" dirty="0" smtClean="0"/>
              <a:t> </a:t>
            </a:r>
            <a:r>
              <a:rPr lang="en-US" dirty="0" err="1" smtClean="0"/>
              <a:t>actore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6040325" y="3673867"/>
            <a:ext cx="1518117" cy="92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779915" y="3741711"/>
            <a:ext cx="207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 </a:t>
            </a:r>
            <a:r>
              <a:rPr lang="en-US" sz="800" strike="sngStrike" dirty="0" smtClean="0"/>
              <a:t>punch to face(</a:t>
            </a:r>
            <a:r>
              <a:rPr lang="en-US" sz="800" strike="sngStrike" dirty="0" err="1" smtClean="0"/>
              <a:t>delle</a:t>
            </a:r>
            <a:r>
              <a:rPr lang="en-US" sz="800" strike="sngStrike" dirty="0" smtClean="0"/>
              <a:t> donna)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4513920" y="3580167"/>
            <a:ext cx="344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1999CHECK PON CHARILE (COURT)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8702" y="3189013"/>
            <a:ext cx="439976" cy="62024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186510" y="3326511"/>
            <a:ext cx="1374572" cy="292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6215228" y="3053643"/>
            <a:ext cx="1124393" cy="6855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6436455" y="3711644"/>
            <a:ext cx="702135" cy="11171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65881" y="1263273"/>
            <a:ext cx="12116736" cy="579306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806450" y="3303473"/>
            <a:ext cx="44653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G.JFK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Sieltn</a:t>
            </a:r>
            <a:r>
              <a:rPr lang="en-US" sz="800" strike="sngStrike" dirty="0" smtClean="0"/>
              <a:t>: That is you </a:t>
            </a:r>
            <a:r>
              <a:rPr lang="en-US" sz="800" strike="sngStrike" dirty="0" err="1" smtClean="0"/>
              <a:t>girlfein</a:t>
            </a:r>
            <a:r>
              <a:rPr lang="en-US" sz="800" strike="sngStrike" dirty="0" smtClean="0"/>
              <a:t> and you </a:t>
            </a:r>
            <a:r>
              <a:rPr lang="en-US" sz="800" strike="sngStrike" dirty="0" err="1" smtClean="0"/>
              <a:t>smel</a:t>
            </a:r>
            <a:r>
              <a:rPr lang="en-US" sz="800" strike="sngStrike" dirty="0" smtClean="0"/>
              <a:t> like a money; </a:t>
            </a:r>
            <a:r>
              <a:rPr lang="en-US" sz="800" strike="sngStrike" dirty="0" err="1" smtClean="0"/>
              <a:t>evelin</a:t>
            </a:r>
            <a:r>
              <a:rPr lang="en-US" sz="800" strike="sngStrike" dirty="0" smtClean="0"/>
              <a:t>_)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3887909" y="4279386"/>
            <a:ext cx="9632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IPX.JFK(MAINSTERTFK(JFK</a:t>
            </a:r>
            <a:r>
              <a:rPr lang="en-US" strike="sngStrike" dirty="0" smtClean="0"/>
              <a:t>(that is you </a:t>
            </a:r>
            <a:r>
              <a:rPr lang="en-US" strike="sngStrike" dirty="0" err="1" smtClean="0"/>
              <a:t>gireldrined</a:t>
            </a:r>
            <a:r>
              <a:rPr lang="en-US" strike="sngStrike" dirty="0" smtClean="0"/>
              <a:t>?</a:t>
            </a:r>
            <a:r>
              <a:rPr lang="en-US" dirty="0" smtClean="0"/>
              <a:t> WIFE </a:t>
            </a:r>
            <a:r>
              <a:rPr lang="en-US" sz="800" strike="sngStrike" dirty="0" err="1" smtClean="0"/>
              <a:t>snadra</a:t>
            </a:r>
            <a:r>
              <a:rPr lang="en-US" sz="800" strike="sngStrike" dirty="0" smtClean="0"/>
              <a:t> beach </a:t>
            </a:r>
            <a:r>
              <a:rPr lang="en-US" sz="800" strike="sngStrike" dirty="0" err="1" smtClean="0"/>
              <a:t>tiberoun</a:t>
            </a:r>
            <a:r>
              <a:rPr lang="en-US" sz="800" strike="sngStrike" dirty="0" smtClean="0"/>
              <a:t>; will you go to </a:t>
            </a:r>
            <a:r>
              <a:rPr lang="en-US" sz="800" strike="sngStrike" dirty="0" err="1" smtClean="0"/>
              <a:t>beah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me?i</a:t>
            </a:r>
            <a:r>
              <a:rPr lang="en-US" sz="800" strike="sngStrike" dirty="0" smtClean="0"/>
              <a:t> am ugly; I am at the </a:t>
            </a:r>
            <a:r>
              <a:rPr lang="en-US" sz="800" strike="sngStrike" dirty="0" err="1" smtClean="0"/>
              <a:t>bach</a:t>
            </a:r>
            <a:r>
              <a:rPr lang="en-US" sz="800" strike="sngStrike" dirty="0" smtClean="0"/>
              <a:t> with you </a:t>
            </a:r>
            <a:r>
              <a:rPr lang="en-US" sz="800" strike="sngStrike" dirty="0" err="1" smtClean="0"/>
              <a:t>you</a:t>
            </a:r>
            <a:r>
              <a:rPr lang="en-US" sz="800" strike="sngStrike" dirty="0" smtClean="0"/>
              <a:t> are </a:t>
            </a:r>
            <a:r>
              <a:rPr lang="en-US" sz="800" strike="sngStrike" dirty="0" err="1" smtClean="0"/>
              <a:t>guly</a:t>
            </a:r>
            <a:r>
              <a:rPr lang="en-US" dirty="0" smtClean="0"/>
              <a:t>)</a:t>
            </a:r>
          </a:p>
          <a:p>
            <a:r>
              <a:rPr lang="en-US" dirty="0" smtClean="0"/>
              <a:t>000.tw.pns.ID:CA:SV.eval.MX:US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594207" y="4096840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V2:FBI:KIDNAPGN:WIFE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3865447" y="4721150"/>
            <a:ext cx="3255641" cy="3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2743201" y="4256663"/>
            <a:ext cx="2005345" cy="10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 rot="321843">
            <a:off x="1760657" y="3994847"/>
            <a:ext cx="432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r>
              <a:rPr lang="en-US" strike="sngStrike" dirty="0" smtClean="0"/>
              <a:t>.tw.pns.</a:t>
            </a:r>
            <a:r>
              <a:rPr lang="en-US" dirty="0" smtClean="0"/>
              <a:t>MATHWE&gt;CHRU: </a:t>
            </a:r>
            <a:r>
              <a:rPr lang="en-US" sz="800" strike="sngStrike" dirty="0" smtClean="0"/>
              <a:t>that is you </a:t>
            </a:r>
            <a:r>
              <a:rPr lang="en-US" sz="800" strike="sngStrike" dirty="0" err="1" smtClean="0"/>
              <a:t>giflre</a:t>
            </a:r>
            <a:r>
              <a:rPr lang="en-US" sz="800" strike="sngStrike" dirty="0" smtClean="0"/>
              <a:t>/wife. </a:t>
            </a:r>
            <a:r>
              <a:rPr lang="en-US" sz="800" strike="sngStrike" dirty="0" err="1" smtClean="0"/>
              <a:t>Shie</a:t>
            </a:r>
            <a:r>
              <a:rPr lang="en-US" sz="800" strike="sngStrike" dirty="0" smtClean="0"/>
              <a:t> is ugly</a:t>
            </a:r>
            <a:endParaRPr lang="en-US" sz="800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386013" y="3496448"/>
            <a:ext cx="375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NEILSON MX=SK CIVV CODE:SV:WORK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624361" y="3355175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Mattias:wife:ugly</a:t>
            </a:r>
            <a:endParaRPr lang="en-US" sz="800" strike="sngStrike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3454310" y="4108803"/>
            <a:ext cx="1632440" cy="299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307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13" y="1596859"/>
            <a:ext cx="1561815" cy="15618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983" y="2377767"/>
            <a:ext cx="1562100" cy="20478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813946" y="4203511"/>
            <a:ext cx="1282889" cy="64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33564" y="3657601"/>
            <a:ext cx="3124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NIESLON</a:t>
            </a:r>
          </a:p>
          <a:p>
            <a:r>
              <a:rPr lang="en-US" dirty="0" smtClean="0"/>
              <a:t>FH-</a:t>
            </a:r>
            <a:r>
              <a:rPr lang="en-US" dirty="0" err="1" smtClean="0"/>
              <a:t>Karlrsh</a:t>
            </a:r>
            <a:r>
              <a:rPr lang="en-US" dirty="0" smtClean="0"/>
              <a:t> CONSUSATION PROF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76046" y="4694830"/>
            <a:ext cx="314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Arbor</a:t>
            </a:r>
          </a:p>
          <a:p>
            <a:r>
              <a:rPr lang="en-US" dirty="0" smtClean="0"/>
              <a:t>Amy </a:t>
            </a:r>
            <a:r>
              <a:rPr lang="en-US" dirty="0" err="1" smtClean="0"/>
              <a:t>Borgoff</a:t>
            </a:r>
            <a:r>
              <a:rPr lang="en-US" dirty="0" smtClean="0"/>
              <a:t>/ </a:t>
            </a:r>
            <a:r>
              <a:rPr lang="en-US" dirty="0" err="1" smtClean="0"/>
              <a:t>Calbreras.G.apple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34770" y="1897039"/>
            <a:ext cx="93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JFK.</a:t>
            </a:r>
            <a:r>
              <a:rPr lang="en-US" strike="sngStrike" dirty="0" err="1" smtClean="0"/>
              <a:t>wife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4694829" y="1596859"/>
            <a:ext cx="139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as wife</a:t>
            </a:r>
          </a:p>
          <a:p>
            <a:r>
              <a:rPr lang="en-US" dirty="0" smtClean="0"/>
              <a:t>Or Wife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694829" y="1596859"/>
            <a:ext cx="1228299" cy="78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648502" y="1801505"/>
            <a:ext cx="1046327" cy="76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7376046" y="2243190"/>
            <a:ext cx="1358521" cy="141441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accent4"/>
                </a:solidFill>
              </a:rPr>
              <a:t>M</a:t>
            </a:r>
            <a:endParaRPr lang="en-US" sz="6000" dirty="0">
              <a:solidFill>
                <a:schemeClr val="accent4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096835" y="2142699"/>
            <a:ext cx="2210938" cy="1296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49105" y="3158674"/>
            <a:ext cx="29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dpress</a:t>
            </a:r>
            <a:r>
              <a:rPr lang="en-US" strike="sngStrike" dirty="0" smtClean="0"/>
              <a:t>)lake </a:t>
            </a:r>
            <a:r>
              <a:rPr lang="en-US" strike="sngStrike" dirty="0" err="1" smtClean="0"/>
              <a:t>michegan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4" name="AutoShape 2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AutoShape 6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07975" y="5568287"/>
            <a:ext cx="11547375" cy="1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096835" y="4067033"/>
            <a:ext cx="4435523" cy="147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13" y="3457841"/>
            <a:ext cx="876300" cy="8763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467398" y="2243190"/>
            <a:ext cx="1987992" cy="1196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157761" y="2180538"/>
            <a:ext cx="8320581" cy="33171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04" y="4694830"/>
            <a:ext cx="627276" cy="42123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8449" y="4635956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sz="800" strike="sngStrike" dirty="0" err="1" smtClean="0"/>
              <a:t>Morgn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fremn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lesl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neison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2511188" y="3895991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426" y="3158674"/>
            <a:ext cx="704762" cy="81904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42363" y="5813946"/>
            <a:ext cx="382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</a:t>
            </a:r>
            <a:r>
              <a:rPr lang="en-US" dirty="0" err="1" smtClean="0"/>
              <a:t>marrage</a:t>
            </a:r>
            <a:r>
              <a:rPr lang="en-US" dirty="0" smtClean="0"/>
              <a:t> ground </a:t>
            </a:r>
            <a:r>
              <a:rPr lang="en-US" dirty="0" err="1" smtClean="0"/>
              <a:t>watiign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5308978" y="5604878"/>
            <a:ext cx="772684" cy="5928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652512"/>
            <a:ext cx="999523" cy="12481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83" y="5722565"/>
            <a:ext cx="592107" cy="77022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923128" y="5632286"/>
            <a:ext cx="1746914" cy="1099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283528" y="5659788"/>
            <a:ext cx="813307" cy="8329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5704764" y="5497709"/>
            <a:ext cx="1671282" cy="1234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48449" y="6305266"/>
            <a:ext cx="347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TIMOTY: shake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appemrtn</a:t>
            </a:r>
            <a:r>
              <a:rPr lang="en-US" sz="800" strike="sngStrike" dirty="0" smtClean="0"/>
              <a:t> in back, </a:t>
            </a:r>
            <a:r>
              <a:rPr lang="en-US" sz="800" strike="sngStrike" dirty="0" err="1" smtClean="0"/>
              <a:t>ppol</a:t>
            </a:r>
            <a:r>
              <a:rPr lang="en-US" sz="800" strike="sngStrike" dirty="0" smtClean="0"/>
              <a:t> house, </a:t>
            </a:r>
            <a:r>
              <a:rPr lang="en-US" sz="800" strike="sngStrike" dirty="0" err="1" smtClean="0"/>
              <a:t>caprpter</a:t>
            </a:r>
            <a:r>
              <a:rPr lang="en-US" sz="800" strike="sngStrike" dirty="0" smtClean="0"/>
              <a:t> cabin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7670042" y="5813946"/>
            <a:ext cx="2552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Here is an IT Person and shakes all day because </a:t>
            </a:r>
            <a:r>
              <a:rPr lang="en-US" sz="800" strike="sngStrike" dirty="0" err="1" smtClean="0"/>
              <a:t>compuer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985506" y="5911521"/>
            <a:ext cx="475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works at ATF (41 ATG </a:t>
            </a:r>
            <a:r>
              <a:rPr lang="en-US" dirty="0" err="1" smtClean="0"/>
              <a:t>intetups</a:t>
            </a:r>
            <a:r>
              <a:rPr lang="en-US" dirty="0" smtClean="0"/>
              <a:t> )</a:t>
            </a:r>
          </a:p>
          <a:p>
            <a:r>
              <a:rPr lang="en-US" dirty="0" smtClean="0"/>
              <a:t>Gov. </a:t>
            </a:r>
            <a:r>
              <a:rPr lang="en-US" dirty="0" err="1" smtClean="0"/>
              <a:t>Schw</a:t>
            </a:r>
            <a:r>
              <a:rPr lang="en-US" dirty="0" smtClean="0"/>
              <a:t>. SQ. </a:t>
            </a:r>
            <a:r>
              <a:rPr lang="en-US" strike="sngStrike" dirty="0" smtClean="0"/>
              <a:t>Tim </a:t>
            </a:r>
            <a:r>
              <a:rPr lang="en-US" strike="sngStrike" dirty="0" err="1" smtClean="0"/>
              <a:t>Mcfeay.noNOCieCfg.SWEDEN</a:t>
            </a:r>
            <a:endParaRPr lang="en-US" strike="sngStrike" dirty="0" smtClean="0"/>
          </a:p>
        </p:txBody>
      </p:sp>
      <p:sp>
        <p:nvSpPr>
          <p:cNvPr id="51" name="TextBox 50"/>
          <p:cNvSpPr txBox="1"/>
          <p:nvPr/>
        </p:nvSpPr>
        <p:spPr>
          <a:xfrm>
            <a:off x="6216605" y="5569935"/>
            <a:ext cx="3468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PENGON.EMEA .FEDLER BUILDNG.</a:t>
            </a:r>
            <a:endParaRPr lang="en-US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2344" y="5804538"/>
            <a:ext cx="1620232" cy="91372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548840" y="5479971"/>
            <a:ext cx="211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nonPolcioeCFg.CPVA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434049" y="5664947"/>
            <a:ext cx="332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Uses work brain </a:t>
            </a:r>
            <a:r>
              <a:rPr lang="en-US" dirty="0" smtClean="0"/>
              <a:t>FEDERL INTEPRT </a:t>
            </a:r>
          </a:p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</a:t>
            </a:r>
            <a:r>
              <a:rPr lang="en-US" dirty="0" smtClean="0"/>
              <a:t>h CPVA and SQ.ID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610711" y="5919881"/>
            <a:ext cx="1819680" cy="126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2469250" y="3116477"/>
            <a:ext cx="1179252" cy="11163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5022376" y="2142699"/>
            <a:ext cx="900752" cy="175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755426" y="2893325"/>
            <a:ext cx="893076" cy="764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625106" y="3977722"/>
            <a:ext cx="2323999" cy="44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274257" y="4531057"/>
            <a:ext cx="1009934" cy="58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72083" y="4285069"/>
            <a:ext cx="33073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Parnte</a:t>
            </a:r>
            <a:r>
              <a:rPr lang="en-US" sz="900" dirty="0" smtClean="0"/>
              <a:t> </a:t>
            </a:r>
            <a:r>
              <a:rPr lang="en-US" sz="900" dirty="0" err="1" smtClean="0"/>
              <a:t>Univerisyt</a:t>
            </a:r>
            <a:r>
              <a:rPr lang="en-US" sz="900" dirty="0" smtClean="0"/>
              <a:t> </a:t>
            </a:r>
            <a:r>
              <a:rPr lang="en-US" sz="900" dirty="0" err="1" smtClean="0"/>
              <a:t>Karlurhe</a:t>
            </a:r>
            <a:r>
              <a:rPr lang="en-US" sz="900" dirty="0" smtClean="0"/>
              <a:t> </a:t>
            </a:r>
            <a:r>
              <a:rPr lang="en-US" sz="900" dirty="0" err="1" smtClean="0"/>
              <a:t>Consoition</a:t>
            </a:r>
            <a:r>
              <a:rPr lang="en-US" sz="900" dirty="0" smtClean="0"/>
              <a:t> Town / Ann Arbor </a:t>
            </a:r>
            <a:r>
              <a:rPr lang="en-US" sz="900" dirty="0" err="1" smtClean="0"/>
              <a:t>Michegan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5813946" y="1987312"/>
            <a:ext cx="1282889" cy="128815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G</a:t>
            </a:r>
            <a:endParaRPr lang="en-US" sz="6600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6216605" y="1801505"/>
            <a:ext cx="747585" cy="240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813946" y="1826154"/>
            <a:ext cx="2920621" cy="19264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4981262" y="5525117"/>
            <a:ext cx="1956955" cy="957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956" y="1838202"/>
            <a:ext cx="2332169" cy="112987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209" y="2819602"/>
            <a:ext cx="999603" cy="872137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4717602" y="1760011"/>
            <a:ext cx="1484737" cy="41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744030" y="2064257"/>
            <a:ext cx="1484737" cy="41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3953563" y="2106493"/>
            <a:ext cx="1484737" cy="41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708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AutoShape 2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26" y="3158674"/>
            <a:ext cx="704762" cy="819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8181" y="3158674"/>
            <a:ext cx="1179252" cy="11163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943485" y="3411412"/>
            <a:ext cx="13814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trike="sngStrike" dirty="0" smtClean="0"/>
              <a:t>5x/day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4367983" y="3885877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PENTAGON:EMEA: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51937" y="3738665"/>
            <a:ext cx="1334020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FBI:WMND:GREEN:</a:t>
            </a:r>
            <a:r>
              <a:rPr lang="en-US" sz="800" strike="sngStrike" dirty="0" smtClean="0">
                <a:solidFill>
                  <a:schemeClr val="bg1"/>
                </a:solidFill>
              </a:rPr>
              <a:t>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creiglist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541820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74" y="1984804"/>
            <a:ext cx="627276" cy="421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983" y="3213024"/>
            <a:ext cx="337218" cy="4464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47" y="3392045"/>
            <a:ext cx="563557" cy="42212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08919" y="3182800"/>
            <a:ext cx="916785" cy="794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6892983" y="3158674"/>
            <a:ext cx="558695" cy="500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239524" y="3279981"/>
            <a:ext cx="558695" cy="500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95416" y="3067435"/>
            <a:ext cx="1008450" cy="8866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65" y="2570196"/>
            <a:ext cx="2022202" cy="99307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621608" y="2562607"/>
            <a:ext cx="2063159" cy="1000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4373" y="3280043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313973" y="3280043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380234" y="3390219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37617" y="3425316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29858" y="3563267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79144" y="3795030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8951" y="3903760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3508232"/>
            <a:ext cx="743364" cy="57114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116498" y="3469742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79" y="3026048"/>
            <a:ext cx="275189" cy="41353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095999" y="2965775"/>
            <a:ext cx="642731" cy="54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99" y="3004913"/>
            <a:ext cx="282232" cy="4271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91" y="3004913"/>
            <a:ext cx="294240" cy="42326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44" y="2965775"/>
            <a:ext cx="343546" cy="51625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791200" y="3026048"/>
            <a:ext cx="2782957" cy="4013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373282" y="3464454"/>
            <a:ext cx="737048" cy="767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097044" y="3427440"/>
            <a:ext cx="1115342" cy="90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05" y="3470091"/>
            <a:ext cx="983732" cy="69008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579655" y="3459760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8200404" y="3090725"/>
            <a:ext cx="1561024" cy="14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0970" y="2911412"/>
            <a:ext cx="1162844" cy="67343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4446265" y="335485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180675" y="336012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716649" y="256753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WW2 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574157" y="2933365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Jewish.Auschwitz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132050" y="3961628"/>
            <a:ext cx="1290868" cy="63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84" y="3136913"/>
            <a:ext cx="480167" cy="4315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7" y="3097986"/>
            <a:ext cx="480167" cy="43154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35" y="3564973"/>
            <a:ext cx="480167" cy="43154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6161893" y="2973669"/>
            <a:ext cx="1349903" cy="3807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217871" y="2482356"/>
            <a:ext cx="146847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VIRIGN MARY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0" y="4354881"/>
            <a:ext cx="12125135" cy="80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04373" y="1854558"/>
            <a:ext cx="1986662" cy="783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93931" y="2418395"/>
            <a:ext cx="12125135" cy="80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-94601" y="2772242"/>
            <a:ext cx="590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3:30PM</a:t>
            </a:r>
            <a:endParaRPr lang="en-US" sz="1000" dirty="0"/>
          </a:p>
        </p:txBody>
      </p:sp>
      <p:sp>
        <p:nvSpPr>
          <p:cNvPr id="64" name="Rectangle 63"/>
          <p:cNvSpPr/>
          <p:nvPr/>
        </p:nvSpPr>
        <p:spPr>
          <a:xfrm>
            <a:off x="10135181" y="2406040"/>
            <a:ext cx="2056819" cy="6630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60375" y="2478676"/>
            <a:ext cx="11664760" cy="18536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903088" y="350792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</a:t>
            </a:r>
            <a:endParaRPr lang="en-US" b="1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367983" y="2752203"/>
            <a:ext cx="981980" cy="63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74199" y="2920507"/>
            <a:ext cx="1817802" cy="139604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491220" y="491319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Mark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283477" y="4913194"/>
            <a:ext cx="3069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</a:t>
            </a:r>
            <a:r>
              <a:rPr lang="en-US" strike="sngStrike" dirty="0" err="1" smtClean="0"/>
              <a:t>cannto</a:t>
            </a:r>
            <a:r>
              <a:rPr lang="en-US" strike="sngStrike" dirty="0" smtClean="0"/>
              <a:t> shake to my </a:t>
            </a:r>
            <a:r>
              <a:rPr lang="en-US" strike="sngStrike" dirty="0" err="1" smtClean="0"/>
              <a:t>dahter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933" y="5859815"/>
            <a:ext cx="1203834" cy="674147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161893" y="5859815"/>
            <a:ext cx="4486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</a:t>
            </a:r>
            <a:r>
              <a:rPr lang="en-US" strike="sngStrike" dirty="0" err="1" smtClean="0"/>
              <a:t>cannto</a:t>
            </a:r>
            <a:r>
              <a:rPr lang="en-US" strike="sngStrike" dirty="0" smtClean="0"/>
              <a:t> shake to a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women (blond)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9311837" y="4544926"/>
            <a:ext cx="4352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You </a:t>
            </a:r>
            <a:r>
              <a:rPr lang="en-US" strike="sngStrike" dirty="0" err="1" smtClean="0"/>
              <a:t>cannto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eva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) find a blond women(stepmother</a:t>
            </a:r>
            <a:r>
              <a:rPr lang="en-US" dirty="0" smtClean="0"/>
              <a:t>: 2011)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533560" y="4223959"/>
            <a:ext cx="454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hanhn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Anglea.fleah.sisete.bldond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460375" y="4752990"/>
            <a:ext cx="24713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 age 7 (blond)</a:t>
            </a:r>
          </a:p>
          <a:p>
            <a:r>
              <a:rPr lang="en-US" dirty="0" smtClean="0"/>
              <a:t>Jason( Blond </a:t>
            </a:r>
            <a:r>
              <a:rPr lang="en-US" dirty="0" err="1" smtClean="0"/>
              <a:t>Hiar</a:t>
            </a:r>
            <a:r>
              <a:rPr lang="en-US" dirty="0" smtClean="0"/>
              <a:t>) age 3</a:t>
            </a:r>
          </a:p>
          <a:p>
            <a:r>
              <a:rPr lang="en-US" dirty="0" smtClean="0"/>
              <a:t>Mather (</a:t>
            </a:r>
            <a:r>
              <a:rPr lang="en-US" dirty="0" err="1" smtClean="0"/>
              <a:t>blnd</a:t>
            </a:r>
            <a:r>
              <a:rPr lang="en-US" dirty="0" smtClean="0"/>
              <a:t> hair) age 3</a:t>
            </a:r>
            <a:endParaRPr lang="en-US" dirty="0"/>
          </a:p>
        </p:txBody>
      </p:sp>
      <p:cxnSp>
        <p:nvCxnSpPr>
          <p:cNvPr id="80" name="Straight Arrow Connector 79"/>
          <p:cNvCxnSpPr>
            <a:stCxn id="77" idx="1"/>
          </p:cNvCxnSpPr>
          <p:nvPr/>
        </p:nvCxnSpPr>
        <p:spPr>
          <a:xfrm flipH="1">
            <a:off x="1939665" y="4408625"/>
            <a:ext cx="1593895" cy="420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082558" y="4435204"/>
            <a:ext cx="137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000.memroy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64837" y="6229147"/>
            <a:ext cx="313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41.ATB.BLOND.REAGN.kimberly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495625" y="4513243"/>
            <a:ext cx="11664760" cy="22559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4943485" y="5628633"/>
            <a:ext cx="847715" cy="905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810" y="4571370"/>
            <a:ext cx="1018112" cy="141999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766" y="4535265"/>
            <a:ext cx="876300" cy="87630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8353100" y="4516411"/>
            <a:ext cx="1513355" cy="1152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4731922" y="5628634"/>
            <a:ext cx="280280" cy="142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03088" y="4829560"/>
            <a:ext cx="1036577" cy="697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38754" y="6434666"/>
            <a:ext cx="343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24x7</a:t>
            </a:r>
            <a:r>
              <a:rPr lang="en-US" dirty="0" smtClean="0"/>
              <a:t> JFK</a:t>
            </a:r>
            <a:r>
              <a:rPr lang="en-US" strike="sngStrike" dirty="0" smtClean="0"/>
              <a:t>(chainmen </a:t>
            </a:r>
            <a:r>
              <a:rPr lang="en-US" strike="sngStrike" dirty="0" err="1" smtClean="0"/>
              <a:t>china,robert</a:t>
            </a:r>
            <a:r>
              <a:rPr lang="en-US" strike="sngStrike" dirty="0" smtClean="0"/>
              <a:t> bob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98306" y="1368611"/>
            <a:ext cx="889127" cy="110611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3501401" y="1541820"/>
            <a:ext cx="167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 and PAPA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3453749" y="1910264"/>
            <a:ext cx="755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G.VIRIGN MARY: Leslie, nana and papa know you shake to </a:t>
            </a:r>
            <a:r>
              <a:rPr lang="en-US" dirty="0" err="1" smtClean="0"/>
              <a:t>kimblery</a:t>
            </a:r>
            <a:r>
              <a:rPr lang="en-US" dirty="0" smtClean="0"/>
              <a:t> and hymen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5758051" y="1350839"/>
            <a:ext cx="475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nonPolcieNetworLogical.nonPOlcieCfg.AVAIBLITY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6836844" y="1653310"/>
            <a:ext cx="1491261" cy="109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99" name="Rectangle 98"/>
          <p:cNvSpPr/>
          <p:nvPr/>
        </p:nvSpPr>
        <p:spPr>
          <a:xfrm>
            <a:off x="6908919" y="1795922"/>
            <a:ext cx="1444181" cy="2256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10516854" y="1328671"/>
            <a:ext cx="1675146" cy="5815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107651" y="1541820"/>
            <a:ext cx="624271" cy="36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1090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AutoShape 2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426" y="3158674"/>
            <a:ext cx="704762" cy="81904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18181" y="3158674"/>
            <a:ext cx="1179252" cy="11163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flipH="1">
            <a:off x="4943485" y="3411412"/>
            <a:ext cx="1381480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trike="sngStrike" dirty="0" smtClean="0"/>
              <a:t>5x/day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4367983" y="3885877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PENTAGON:EMEA: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51937" y="3738665"/>
            <a:ext cx="1334020" cy="21544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FBI:WMND:GREEN:</a:t>
            </a:r>
            <a:r>
              <a:rPr lang="en-US" sz="800" strike="sngStrike" dirty="0" smtClean="0">
                <a:solidFill>
                  <a:schemeClr val="bg1"/>
                </a:solidFill>
              </a:rPr>
              <a:t>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creiglist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983" y="3213024"/>
            <a:ext cx="337218" cy="44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47" y="3392045"/>
            <a:ext cx="563557" cy="42212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908919" y="3182800"/>
            <a:ext cx="916785" cy="7949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892983" y="3158674"/>
            <a:ext cx="558695" cy="500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39524" y="3279981"/>
            <a:ext cx="558695" cy="500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95416" y="3067435"/>
            <a:ext cx="1008450" cy="8866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565" y="2570196"/>
            <a:ext cx="2022202" cy="99307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621608" y="2562607"/>
            <a:ext cx="2063159" cy="1000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4373" y="3280043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13973" y="3280043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380234" y="3390219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37617" y="3425316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29858" y="3563267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79144" y="3795030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28951" y="3903760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3508232"/>
            <a:ext cx="743364" cy="57114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116498" y="3469742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79" y="3026048"/>
            <a:ext cx="275189" cy="41353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095999" y="2965775"/>
            <a:ext cx="642731" cy="54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99" y="3004913"/>
            <a:ext cx="282232" cy="42716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91" y="3004913"/>
            <a:ext cx="294240" cy="4232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44" y="2965775"/>
            <a:ext cx="343546" cy="51625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791200" y="3026048"/>
            <a:ext cx="2782957" cy="4013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373282" y="3464454"/>
            <a:ext cx="737048" cy="767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097044" y="3427440"/>
            <a:ext cx="1115342" cy="90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05" y="3470091"/>
            <a:ext cx="983732" cy="69008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8579655" y="3459760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8200404" y="3090725"/>
            <a:ext cx="1561024" cy="14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0970" y="2911412"/>
            <a:ext cx="1162844" cy="67343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446265" y="335485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180675" y="336012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716649" y="2567537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WW2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574157" y="2933365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Jewish.Auschwitz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132050" y="3961628"/>
            <a:ext cx="1290868" cy="63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484" y="3136913"/>
            <a:ext cx="480167" cy="43154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477" y="3097986"/>
            <a:ext cx="480167" cy="4315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35" y="3564973"/>
            <a:ext cx="480167" cy="43154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161893" y="2973669"/>
            <a:ext cx="1349903" cy="3807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7871" y="2482356"/>
            <a:ext cx="146847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VIRIGN MARY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93931" y="2418395"/>
            <a:ext cx="12125135" cy="80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135181" y="2406040"/>
            <a:ext cx="2056819" cy="6630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0375" y="2478676"/>
            <a:ext cx="11664760" cy="18536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03088" y="3507923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367983" y="2752203"/>
            <a:ext cx="981980" cy="63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74199" y="2920507"/>
            <a:ext cx="1817802" cy="139604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888225" y="3828218"/>
            <a:ext cx="4547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hanhn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Anglea.fleah.sisete.bldond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307" y="4474504"/>
            <a:ext cx="2143125" cy="214312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32" y="4445100"/>
            <a:ext cx="2076450" cy="22002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40590" y="4652562"/>
            <a:ext cx="1709940" cy="197257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86900" y="4521305"/>
            <a:ext cx="1744289" cy="2227504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7061592" y="4749421"/>
            <a:ext cx="5344223" cy="1528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84766" y="4723947"/>
            <a:ext cx="1571689" cy="2002366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588456" y="4793238"/>
            <a:ext cx="5366444" cy="198644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H="1" flipV="1">
            <a:off x="4951937" y="5690286"/>
            <a:ext cx="3496027" cy="374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174990" y="577959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iforget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4" y="4514375"/>
            <a:ext cx="1882217" cy="218744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9634063" y="1328671"/>
            <a:ext cx="2491072" cy="9232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MARLIN</a:t>
            </a:r>
            <a:endParaRPr lang="en-US" sz="3200" dirty="0"/>
          </a:p>
        </p:txBody>
      </p:sp>
      <p:sp>
        <p:nvSpPr>
          <p:cNvPr id="72" name="TextBox 71"/>
          <p:cNvSpPr txBox="1"/>
          <p:nvPr/>
        </p:nvSpPr>
        <p:spPr>
          <a:xfrm>
            <a:off x="393931" y="154219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3188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60" y="2084037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28" y="2084037"/>
            <a:ext cx="2076450" cy="22002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AutoShape 2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6" descr="Catherine Zeta Jones in pictures - Wales Onlin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728" y="4484422"/>
            <a:ext cx="1709940" cy="19725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256" y="4719614"/>
            <a:ext cx="1485714" cy="18952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82890" y="4844955"/>
            <a:ext cx="2838734" cy="1296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133" y="4552400"/>
            <a:ext cx="1946852" cy="197298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121624" y="4719614"/>
            <a:ext cx="2779604" cy="155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20058" y="4538481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234860" y="4455038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901228" y="4449012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318749" y="4417120"/>
            <a:ext cx="2873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000.tw.pns. White people; </a:t>
            </a:r>
            <a:r>
              <a:rPr lang="en-US" dirty="0" err="1" smtClean="0"/>
              <a:t>muesuem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386442" y="5147545"/>
            <a:ext cx="2737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SQ.VIRIGN.</a:t>
            </a:r>
            <a:r>
              <a:rPr lang="en-US" strike="sngStrike" dirty="0" err="1" smtClean="0"/>
              <a:t>breath</a:t>
            </a:r>
            <a:endParaRPr lang="en-US" strike="sngStrike" dirty="0" smtClean="0"/>
          </a:p>
          <a:p>
            <a:r>
              <a:rPr lang="en-US" dirty="0" smtClean="0"/>
              <a:t>SQ.VIRAN MARY. Heart rate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575" y="1411817"/>
            <a:ext cx="1077674" cy="65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0005" y="2096870"/>
            <a:ext cx="1882217" cy="218744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051953" y="1772274"/>
            <a:ext cx="513987" cy="2320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6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8106770" y="1717682"/>
            <a:ext cx="508473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2/3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32960" y="1785921"/>
            <a:ext cx="513987" cy="23201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6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1454599" y="2129627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094461" y="2145988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03658" y="2081359"/>
            <a:ext cx="2374020" cy="20763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9386442" y="5872883"/>
            <a:ext cx="211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Roth(*).ibm.dmielr.*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386442" y="6242215"/>
            <a:ext cx="3835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CHARIL(STORE) </a:t>
            </a:r>
            <a:r>
              <a:rPr lang="en-US" sz="800" strike="sngStrike" dirty="0" smtClean="0"/>
              <a:t>breaking </a:t>
            </a:r>
            <a:r>
              <a:rPr lang="en-US" sz="800" strike="sngStrike" dirty="0" err="1" smtClean="0"/>
              <a:t>durin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gshake</a:t>
            </a:r>
            <a:r>
              <a:rPr lang="en-US" sz="800" strike="sngStrike" dirty="0" smtClean="0"/>
              <a:t> as old person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407" y="6190288"/>
            <a:ext cx="501403" cy="47318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3210" y="6488338"/>
            <a:ext cx="285407" cy="35027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1232107" y="6141493"/>
            <a:ext cx="959893" cy="8325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383210" y="6190288"/>
            <a:ext cx="784598" cy="6056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900752" y="4844955"/>
            <a:ext cx="5567729" cy="139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2775" y="4552400"/>
            <a:ext cx="394268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Ports </a:t>
            </a:r>
            <a:r>
              <a:rPr lang="en-US" sz="800" strike="sngStrike" dirty="0" err="1" smtClean="0"/>
              <a:t>Hambrugh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hph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endParaRPr lang="en-US" sz="800" strike="sngStrike" dirty="0" smtClean="0"/>
          </a:p>
          <a:p>
            <a:r>
              <a:rPr lang="en-US" dirty="0" smtClean="0"/>
              <a:t>HCOEM:JEUSE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carptner</a:t>
            </a:r>
            <a:r>
              <a:rPr lang="en-US" dirty="0" smtClean="0"/>
              <a:t> </a:t>
            </a:r>
            <a:r>
              <a:rPr lang="en-US" dirty="0" err="1" smtClean="0"/>
              <a:t>ziman</a:t>
            </a:r>
            <a:r>
              <a:rPr lang="en-US" dirty="0" smtClean="0"/>
              <a:t> </a:t>
            </a:r>
            <a:r>
              <a:rPr lang="en-US" dirty="0" err="1" smtClean="0"/>
              <a:t>joerg</a:t>
            </a:r>
            <a:r>
              <a:rPr lang="en-US" dirty="0" smtClean="0"/>
              <a:t>):</a:t>
            </a:r>
            <a:r>
              <a:rPr lang="en-US" dirty="0" err="1" smtClean="0"/>
              <a:t>HCEOM:stev</a:t>
            </a:r>
            <a:r>
              <a:rPr lang="en-US" dirty="0" smtClean="0"/>
              <a:t> jobs</a:t>
            </a:r>
          </a:p>
          <a:p>
            <a:r>
              <a:rPr lang="en-US" sz="800" strike="sngStrike" dirty="0" smtClean="0"/>
              <a:t>Tim </a:t>
            </a:r>
            <a:r>
              <a:rPr lang="en-US" sz="800" strike="sngStrike" dirty="0" err="1" smtClean="0"/>
              <a:t>gayfit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carreer</a:t>
            </a:r>
            <a:r>
              <a:rPr lang="en-US" sz="800" strike="sngStrike" dirty="0" smtClean="0"/>
              <a:t> </a:t>
            </a:r>
            <a:r>
              <a:rPr lang="en-US" dirty="0" smtClean="0"/>
              <a:t>HCOMEI:JOERG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8326" y="5500834"/>
            <a:ext cx="298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mciehala</a:t>
            </a:r>
            <a:r>
              <a:rPr lang="en-US" dirty="0" smtClean="0"/>
              <a:t>,§</a:t>
            </a:r>
            <a:r>
              <a:rPr lang="en-US" dirty="0" err="1" smtClean="0"/>
              <a:t>thecfet</a:t>
            </a:r>
            <a:r>
              <a:rPr lang="en-US" dirty="0" smtClean="0"/>
              <a:t> age </a:t>
            </a:r>
            <a:r>
              <a:rPr lang="en-US" strike="sngStrike" dirty="0" smtClean="0"/>
              <a:t>7 lipstick)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126762" y="2483893"/>
            <a:ext cx="2405460" cy="1323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" y="2174118"/>
            <a:ext cx="1943104" cy="19431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369" y="2183222"/>
            <a:ext cx="2797441" cy="162251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4555457" y="2638141"/>
            <a:ext cx="1299433" cy="103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551799" y="2773299"/>
            <a:ext cx="1649213" cy="934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68331" y="4393062"/>
            <a:ext cx="8599429" cy="22704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53" y="4468422"/>
            <a:ext cx="2143125" cy="214312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42048" y="4536043"/>
            <a:ext cx="2219048" cy="194285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8" y="4560264"/>
            <a:ext cx="2419350" cy="18859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-149042" y="4660289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3:45PM</a:t>
            </a:r>
          </a:p>
          <a:p>
            <a:r>
              <a:rPr lang="en-US" dirty="0" smtClean="0"/>
              <a:t>10/27/2023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426351" y="4435483"/>
            <a:ext cx="2682050" cy="22704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203351" y="3840104"/>
            <a:ext cx="296321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Great Job Asshole</a:t>
            </a:r>
          </a:p>
          <a:p>
            <a:r>
              <a:rPr lang="en-US" sz="1100" dirty="0" smtClean="0"/>
              <a:t>Soul and Technology Elder Abuse</a:t>
            </a:r>
            <a:endParaRPr lang="en-US" sz="1100" dirty="0"/>
          </a:p>
        </p:txBody>
      </p:sp>
      <p:sp>
        <p:nvSpPr>
          <p:cNvPr id="56" name="Rectangle 55"/>
          <p:cNvSpPr/>
          <p:nvPr/>
        </p:nvSpPr>
        <p:spPr>
          <a:xfrm>
            <a:off x="10276764" y="1781830"/>
            <a:ext cx="1915236" cy="3070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Peter (OK)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383210" y="1896449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Means </a:t>
            </a:r>
            <a:r>
              <a:rPr lang="en-US" sz="800" strike="sngStrike" dirty="0" err="1" smtClean="0"/>
              <a:t>asshold</a:t>
            </a:r>
            <a:endParaRPr lang="en-US" sz="800" strike="sngStrike" dirty="0" smtClean="0"/>
          </a:p>
          <a:p>
            <a:r>
              <a:rPr lang="en-US" sz="800" dirty="0" smtClean="0"/>
              <a:t>!HOCM:MAYOR</a:t>
            </a:r>
            <a:endParaRPr lang="en-US" sz="800" dirty="0"/>
          </a:p>
        </p:txBody>
      </p:sp>
      <p:sp>
        <p:nvSpPr>
          <p:cNvPr id="58" name="Rectangle 57"/>
          <p:cNvSpPr/>
          <p:nvPr/>
        </p:nvSpPr>
        <p:spPr>
          <a:xfrm>
            <a:off x="9676263" y="1328671"/>
            <a:ext cx="2490299" cy="4531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6137885" y="3916210"/>
            <a:ext cx="2477359" cy="63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501555" y="3574207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!Blond, Hard-to-remember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116512" y="3618521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!Blond, Hard-to-remember</a:t>
            </a:r>
            <a:endParaRPr lang="en-US" sz="800" strike="sngStrike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7944167" y="3833548"/>
            <a:ext cx="708137" cy="650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219813" y="3703348"/>
            <a:ext cx="5395430" cy="80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4964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39" y="1876235"/>
            <a:ext cx="11801475" cy="2905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14880" y="1328671"/>
            <a:ext cx="21067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G.VIRIGNA.CRUMBS</a:t>
            </a:r>
          </a:p>
          <a:p>
            <a:r>
              <a:rPr lang="en-US" b="1" dirty="0" smtClean="0"/>
              <a:t>6c </a:t>
            </a:r>
            <a:r>
              <a:rPr lang="en-US" b="1" dirty="0" err="1" smtClean="0"/>
              <a:t>Geman</a:t>
            </a:r>
            <a:r>
              <a:rPr lang="en-US" b="1" dirty="0" smtClean="0"/>
              <a:t> Teacher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513314" y="5253306"/>
            <a:ext cx="1859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blood stains dried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721" y="4987465"/>
            <a:ext cx="1270345" cy="12703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038" y="5954374"/>
            <a:ext cx="563023" cy="5630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145840" y="5866554"/>
            <a:ext cx="224773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Dog </a:t>
            </a:r>
            <a:r>
              <a:rPr lang="en-US" sz="800" strike="sngStrike" dirty="0" err="1" smtClean="0"/>
              <a:t>pms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gina</a:t>
            </a:r>
            <a:r>
              <a:rPr lang="en-US" sz="800" strike="sngStrike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MAINSTREEET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98681" y="5574209"/>
            <a:ext cx="36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Anlge.elek.POLZIE</a:t>
            </a:r>
            <a:r>
              <a:rPr lang="en-US" dirty="0" smtClean="0"/>
              <a:t> GERMAN SHEPERD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734261" y="1328671"/>
            <a:ext cx="1580528" cy="401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flipH="1">
            <a:off x="8421093" y="1344701"/>
            <a:ext cx="153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MLK(DR KING)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840" y="3182625"/>
            <a:ext cx="995389" cy="60483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11269705" y="2587178"/>
            <a:ext cx="254820" cy="247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141229" y="4927533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Kiosk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290" y="2439849"/>
            <a:ext cx="1231771" cy="164668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21675" y="1496968"/>
            <a:ext cx="367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Ph</a:t>
            </a:r>
            <a:r>
              <a:rPr lang="en-US" dirty="0" smtClean="0"/>
              <a:t>(</a:t>
            </a:r>
            <a:r>
              <a:rPr lang="en-US" dirty="0" err="1" smtClean="0"/>
              <a:t>lauge</a:t>
            </a:r>
            <a:r>
              <a:rPr lang="en-US" dirty="0" smtClean="0"/>
              <a:t>) ATOMOBM(HAHN) 1992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431" y="4983306"/>
            <a:ext cx="1411205" cy="7902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36" y="5378443"/>
            <a:ext cx="314334" cy="413766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22" idx="3"/>
          </p:cNvCxnSpPr>
          <p:nvPr/>
        </p:nvCxnSpPr>
        <p:spPr>
          <a:xfrm flipH="1" flipV="1">
            <a:off x="6468636" y="5378444"/>
            <a:ext cx="661034" cy="3951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142" y="2721128"/>
            <a:ext cx="1184607" cy="63831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98650" y="1241479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1993</a:t>
            </a:r>
            <a:endParaRPr lang="en-US" sz="36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7129670" y="1618483"/>
            <a:ext cx="575952" cy="1102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 flipV="1">
            <a:off x="3510893" y="1681634"/>
            <a:ext cx="5917577" cy="90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887" y="1344701"/>
            <a:ext cx="509857" cy="50985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875721" y="4927533"/>
            <a:ext cx="1270345" cy="1330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368459" y="5989084"/>
            <a:ext cx="614764" cy="52831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188577" y="5976465"/>
            <a:ext cx="1005165" cy="47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85303" y="5253306"/>
            <a:ext cx="1285341" cy="7357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577002" y="5473148"/>
            <a:ext cx="1968494" cy="30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36428" y="4860975"/>
            <a:ext cx="245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HOMICIDE:JESUE.</a:t>
            </a:r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23" y="5253306"/>
            <a:ext cx="775488" cy="4378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962" y="4992597"/>
            <a:ext cx="370374" cy="37037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683382" y="4818972"/>
            <a:ext cx="1685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wall has fallen</a:t>
            </a:r>
          </a:p>
          <a:p>
            <a:r>
              <a:rPr lang="en-US" sz="800" strike="sngStrike" dirty="0" smtClean="0"/>
              <a:t>And he now invading my </a:t>
            </a:r>
            <a:r>
              <a:rPr lang="en-US" sz="800" strike="sngStrike" dirty="0" err="1" smtClean="0"/>
              <a:t>coutn</a:t>
            </a:r>
            <a:endParaRPr lang="en-US" sz="800" strike="sngStrike" dirty="0" smtClean="0"/>
          </a:p>
          <a:p>
            <a:r>
              <a:rPr lang="en-US" sz="800" strike="sngStrike" dirty="0" smtClean="0"/>
              <a:t>But pleas sign here w/o </a:t>
            </a:r>
            <a:r>
              <a:rPr lang="en-US" sz="800" strike="sngStrike" dirty="0" err="1" smtClean="0"/>
              <a:t>consutaiton</a:t>
            </a:r>
            <a:endParaRPr lang="en-US" sz="800" strike="sngStrike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7705621" y="4755049"/>
            <a:ext cx="1662837" cy="5255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1457" y="2455483"/>
            <a:ext cx="674726" cy="67472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flipH="1">
            <a:off x="8853332" y="2092572"/>
            <a:ext cx="28360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0.1 HOCME:NAAN </a:t>
            </a:r>
            <a:r>
              <a:rPr lang="en-US" dirty="0" err="1" smtClean="0"/>
              <a:t>eleebth</a:t>
            </a:r>
            <a:endParaRPr lang="en-US" dirty="0"/>
          </a:p>
        </p:txBody>
      </p:sp>
      <p:sp>
        <p:nvSpPr>
          <p:cNvPr id="48" name="Heart 47"/>
          <p:cNvSpPr/>
          <p:nvPr/>
        </p:nvSpPr>
        <p:spPr>
          <a:xfrm>
            <a:off x="10826979" y="2422559"/>
            <a:ext cx="869200" cy="529714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LIEBE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9893064" y="2403067"/>
            <a:ext cx="1368515" cy="15789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740" y="5999419"/>
            <a:ext cx="858581" cy="858581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>
            <a:off x="5057431" y="3040286"/>
            <a:ext cx="5806935" cy="38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95116" y="6428709"/>
            <a:ext cx="570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HOCEM:NANA </a:t>
            </a:r>
            <a:r>
              <a:rPr lang="en-US" strike="sngStrike" dirty="0" err="1" smtClean="0"/>
              <a:t>Beloni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sandiech</a:t>
            </a:r>
            <a:r>
              <a:rPr lang="en-US" strike="sngStrike" dirty="0" smtClean="0"/>
              <a:t> </a:t>
            </a:r>
            <a:r>
              <a:rPr lang="en-US" dirty="0" smtClean="0"/>
              <a:t>3:30PM 1:30 </a:t>
            </a:r>
            <a:r>
              <a:rPr lang="en-US" dirty="0" err="1" smtClean="0"/>
              <a:t>satruday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278" y="3150498"/>
            <a:ext cx="507529" cy="38015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0271360" y="3206838"/>
            <a:ext cx="1261291" cy="255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40774" y="1914974"/>
            <a:ext cx="11882140" cy="282696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439" y="1909487"/>
            <a:ext cx="2078441" cy="113079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735" y="1927806"/>
            <a:ext cx="1611095" cy="90221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67978" y="1895120"/>
            <a:ext cx="989453" cy="81346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987527" y="1909487"/>
            <a:ext cx="1172768" cy="89753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987527" y="1876235"/>
            <a:ext cx="1069904" cy="930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937802" y="3312260"/>
            <a:ext cx="2392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PETTING, HEAVLY</a:t>
            </a:r>
            <a:endParaRPr lang="en-US" sz="2400" b="1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368458" y="2455483"/>
            <a:ext cx="2320931" cy="136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5686476" y="6222353"/>
            <a:ext cx="1009453" cy="203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49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807618" y="1372403"/>
            <a:ext cx="5295381" cy="5359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84173" y="4759775"/>
            <a:ext cx="3731069" cy="12125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073" y="1854558"/>
            <a:ext cx="1504950" cy="16764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66922" y="3644348"/>
            <a:ext cx="1696278" cy="2001078"/>
          </a:xfrm>
          <a:prstGeom prst="rect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9276522" y="4810539"/>
            <a:ext cx="689113" cy="83488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31965" y="4102481"/>
            <a:ext cx="1282562" cy="814802"/>
          </a:xfrm>
          <a:prstGeom prst="ellipse">
            <a:avLst/>
          </a:prstGeom>
          <a:solidFill>
            <a:srgbClr val="FFDDFB"/>
          </a:solidFill>
          <a:ln>
            <a:solidFill>
              <a:srgbClr val="FEB4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916" y="4018362"/>
            <a:ext cx="801719" cy="8762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1" y="1467068"/>
            <a:ext cx="1472363" cy="147236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459730" y="3553582"/>
            <a:ext cx="1643269" cy="13637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dirty="0" smtClean="0"/>
              <a:t>LIE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8931965" y="3995737"/>
            <a:ext cx="1656522" cy="8989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804452" y="1854558"/>
            <a:ext cx="2332383" cy="238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832956" y="4102481"/>
            <a:ext cx="2332383" cy="2380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/>
          <p:cNvSpPr/>
          <p:nvPr/>
        </p:nvSpPr>
        <p:spPr>
          <a:xfrm>
            <a:off x="7444428" y="2471339"/>
            <a:ext cx="1470596" cy="117300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art 26"/>
          <p:cNvSpPr/>
          <p:nvPr/>
        </p:nvSpPr>
        <p:spPr>
          <a:xfrm>
            <a:off x="6659800" y="4373217"/>
            <a:ext cx="1052204" cy="74978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410817" y="3470171"/>
            <a:ext cx="4310956" cy="330566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DOCS</a:t>
            </a:r>
            <a:endParaRPr lang="en-US" sz="5400" dirty="0"/>
          </a:p>
        </p:txBody>
      </p:sp>
      <p:sp>
        <p:nvSpPr>
          <p:cNvPr id="29" name="Right Arrow 28"/>
          <p:cNvSpPr/>
          <p:nvPr/>
        </p:nvSpPr>
        <p:spPr>
          <a:xfrm>
            <a:off x="3671212" y="4611757"/>
            <a:ext cx="3714014" cy="9144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BPM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20834051">
            <a:off x="3608129" y="3509142"/>
            <a:ext cx="4617269" cy="914400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DSM-TR-IV</a:t>
            </a:r>
            <a:r>
              <a:rPr lang="en-US" sz="800" strike="sngStrike" dirty="0" smtClean="0"/>
              <a:t>(!manic)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556" y="1985656"/>
            <a:ext cx="1270345" cy="127034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392556" y="1925724"/>
            <a:ext cx="1270345" cy="1330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402138" y="2251497"/>
            <a:ext cx="1285341" cy="7357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093837" y="2471339"/>
            <a:ext cx="1968494" cy="30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549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546" y="2362791"/>
            <a:ext cx="1147219" cy="82240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04591" y="2255950"/>
            <a:ext cx="1020418" cy="11498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097" y="1635969"/>
            <a:ext cx="5899094" cy="2896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4753080"/>
            <a:ext cx="1432576" cy="210492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689113" y="3405809"/>
            <a:ext cx="1669774" cy="1434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9113" y="4814799"/>
            <a:ext cx="1669774" cy="1434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887" y="5122734"/>
            <a:ext cx="1454356" cy="136561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1126435" y="5433391"/>
            <a:ext cx="861391" cy="66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1553818" y="4495488"/>
            <a:ext cx="1388165" cy="1117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43339" y="4575660"/>
            <a:ext cx="683786" cy="1123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1126435" y="5280185"/>
            <a:ext cx="839030" cy="680287"/>
          </a:xfrm>
          <a:prstGeom prst="ellipse">
            <a:avLst/>
          </a:prstGeom>
          <a:solidFill>
            <a:srgbClr val="FFC0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278835" y="5432585"/>
            <a:ext cx="839030" cy="680287"/>
          </a:xfrm>
          <a:prstGeom prst="ellipse">
            <a:avLst/>
          </a:prstGeom>
          <a:solidFill>
            <a:srgbClr val="FFC000">
              <a:alpha val="3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941983" y="40259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314520" y="5159527"/>
            <a:ext cx="1498724" cy="13288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540486" y="1610030"/>
            <a:ext cx="2889238" cy="27852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554953" y="1635969"/>
            <a:ext cx="2889238" cy="27852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985105" y="4728526"/>
            <a:ext cx="1569848" cy="21294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11" y="1467068"/>
            <a:ext cx="1472363" cy="1472363"/>
          </a:xfrm>
          <a:prstGeom prst="rect">
            <a:avLst/>
          </a:prstGeom>
        </p:spPr>
      </p:pic>
      <p:sp>
        <p:nvSpPr>
          <p:cNvPr id="31" name="Oval 30"/>
          <p:cNvSpPr/>
          <p:nvPr/>
        </p:nvSpPr>
        <p:spPr>
          <a:xfrm>
            <a:off x="1895062" y="1479574"/>
            <a:ext cx="477078" cy="3931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dirty="0" smtClean="0"/>
              <a:t>LIE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890052" y="2255950"/>
            <a:ext cx="3167270" cy="198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8554953" y="2255950"/>
            <a:ext cx="3252734" cy="1865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738191" y="4753080"/>
            <a:ext cx="3299792" cy="1979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9674087" y="1762539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0283687" y="1762539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0349948" y="1872715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07331" y="1907812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999572" y="2045763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9548858" y="2277526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88980" y="3260889"/>
            <a:ext cx="72187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VIRNIN MARY(</a:t>
            </a:r>
            <a:r>
              <a:rPr lang="en-US" dirty="0" err="1" smtClean="0"/>
              <a:t>deinsei,fishter</a:t>
            </a:r>
            <a:r>
              <a:rPr lang="en-US" dirty="0" smtClean="0"/>
              <a:t>).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.</a:t>
            </a:r>
          </a:p>
          <a:p>
            <a:r>
              <a:rPr lang="en-US" sz="800" dirty="0" smtClean="0"/>
              <a:t>V2:FIB:KDINS</a:t>
            </a:r>
            <a:r>
              <a:rPr lang="en-US" sz="7200" dirty="0" smtClean="0"/>
              <a:t>.CPVA.PREA.§187</a:t>
            </a:r>
            <a:endParaRPr lang="en-US" sz="7200" dirty="0"/>
          </a:p>
        </p:txBody>
      </p:sp>
      <p:sp>
        <p:nvSpPr>
          <p:cNvPr id="47" name="TextBox 46"/>
          <p:cNvSpPr txBox="1"/>
          <p:nvPr/>
        </p:nvSpPr>
        <p:spPr>
          <a:xfrm>
            <a:off x="8750747" y="6488668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Honk 9:33AM 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unimog</a:t>
            </a:r>
            <a:r>
              <a:rPr lang="en-US" strike="sngStrike" dirty="0" smtClean="0"/>
              <a:t> truck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899" y="4686135"/>
            <a:ext cx="2781300" cy="164782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11290852" y="4781151"/>
            <a:ext cx="677347" cy="3783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502722" y="1257544"/>
            <a:ext cx="2400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nonPolcieHomelssiason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346" y="1330490"/>
            <a:ext cx="876300" cy="876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634" y="1798572"/>
            <a:ext cx="401924" cy="40192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247254" y="1495170"/>
            <a:ext cx="113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VISA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292403" y="1479339"/>
            <a:ext cx="1445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 GE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791" y="1805844"/>
            <a:ext cx="401924" cy="40192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480" y="1814572"/>
            <a:ext cx="401924" cy="40192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5106" y="4681710"/>
            <a:ext cx="1846003" cy="156749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361590" y="4532918"/>
            <a:ext cx="1681746" cy="2325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236981" y="4627183"/>
            <a:ext cx="2116178" cy="168293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10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6" y="1384807"/>
            <a:ext cx="6855308" cy="37995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523" y="3770940"/>
            <a:ext cx="917596" cy="13789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119523" y="3114261"/>
            <a:ext cx="1361868" cy="211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5409" y="4465983"/>
            <a:ext cx="845996" cy="71836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265409" y="4465983"/>
            <a:ext cx="845996" cy="7630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005391" y="4094922"/>
            <a:ext cx="1696279" cy="17625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650514" y="1464485"/>
            <a:ext cx="6109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41.!VIRIGNA.BLOOD</a:t>
            </a:r>
            <a:endParaRPr lang="en-US" sz="5400" dirty="0"/>
          </a:p>
        </p:txBody>
      </p:sp>
      <p:sp>
        <p:nvSpPr>
          <p:cNvPr id="17" name="Rectangle 16"/>
          <p:cNvSpPr/>
          <p:nvPr/>
        </p:nvSpPr>
        <p:spPr>
          <a:xfrm>
            <a:off x="7428859" y="2197040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MLK(DEVELMMENT)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83690" y="2566372"/>
            <a:ext cx="4976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the hymen?</a:t>
            </a:r>
          </a:p>
          <a:p>
            <a:r>
              <a:rPr lang="en-US" dirty="0" smtClean="0"/>
              <a:t>How doe it work? Home much blood? 41 not much</a:t>
            </a:r>
          </a:p>
          <a:p>
            <a:r>
              <a:rPr lang="en-US" dirty="0" smtClean="0"/>
              <a:t>What are the crumb or the 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6650514" y="4976191"/>
            <a:ext cx="2534429" cy="18807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81390" y="3770940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Crumbs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3" y="5647273"/>
            <a:ext cx="1838325" cy="12096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969352" y="3284575"/>
            <a:ext cx="860714" cy="2324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57099" y="5857461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V2:FBI:WMD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164212" y="6212407"/>
            <a:ext cx="2141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MLK(DEVELMMENT)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38" y="5947694"/>
            <a:ext cx="421928" cy="6340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-29224" y="5937383"/>
            <a:ext cx="67640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PAUL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9" y="6374734"/>
            <a:ext cx="239589" cy="3600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206" y="658173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-53680" y="6281599"/>
            <a:ext cx="755358" cy="5463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7" idx="2"/>
          </p:cNvCxnSpPr>
          <p:nvPr/>
        </p:nvCxnSpPr>
        <p:spPr>
          <a:xfrm>
            <a:off x="308978" y="6306715"/>
            <a:ext cx="353586" cy="4228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2961" y="6424269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ricardo</a:t>
            </a:r>
            <a:r>
              <a:rPr lang="en-US" dirty="0" err="1" smtClean="0"/>
              <a:t>,UN,</a:t>
            </a:r>
            <a:r>
              <a:rPr lang="en-US" sz="800" strike="sngStrike" dirty="0" err="1" smtClean="0"/>
              <a:t>jaklin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jana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051191" y="3758755"/>
            <a:ext cx="1282691" cy="12174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1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929" y="3427440"/>
            <a:ext cx="1492071" cy="7327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603928" y="3427440"/>
            <a:ext cx="1492071" cy="7327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39687" y="1972726"/>
            <a:ext cx="1126435" cy="7818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749287" y="1972726"/>
            <a:ext cx="371061" cy="357809"/>
          </a:xfrm>
          <a:prstGeom prst="ellipse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815548" y="2082902"/>
            <a:ext cx="172278" cy="19462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72931" y="2117999"/>
            <a:ext cx="992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dr</a:t>
            </a:r>
            <a:r>
              <a:rPr lang="en-US" sz="800" strike="sngStrike" dirty="0">
                <a:solidFill>
                  <a:schemeClr val="bg1"/>
                </a:solidFill>
              </a:rPr>
              <a:t> prof Udo Müller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65172" y="2255950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PREA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014458" y="2487713"/>
            <a:ext cx="125229" cy="223830"/>
          </a:xfrm>
          <a:prstGeom prst="straightConnector1">
            <a:avLst/>
          </a:prstGeom>
          <a:ln w="76200">
            <a:solidFill>
              <a:srgbClr val="FD33E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64265" y="2596443"/>
            <a:ext cx="6511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3" y="3508232"/>
            <a:ext cx="743364" cy="5711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16498" y="3469742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179" y="3026048"/>
            <a:ext cx="275189" cy="41353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41773" y="2440616"/>
            <a:ext cx="446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HOCME:SUNSTOR(</a:t>
            </a:r>
            <a:r>
              <a:rPr lang="en-US" sz="800" strike="sngStrike" dirty="0" err="1" smtClean="0"/>
              <a:t>afterbirgh</a:t>
            </a:r>
            <a:r>
              <a:rPr lang="en-US" dirty="0" err="1" smtClean="0"/>
              <a:t>.nonPocieCTXLGoi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840278" y="2487713"/>
            <a:ext cx="1351722" cy="5383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095999" y="2965775"/>
            <a:ext cx="642731" cy="54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99" y="3004913"/>
            <a:ext cx="282232" cy="42716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991" y="3004913"/>
            <a:ext cx="294240" cy="42326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044" y="2965775"/>
            <a:ext cx="343546" cy="51625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791200" y="3026048"/>
            <a:ext cx="2782957" cy="4013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373282" y="3464454"/>
            <a:ext cx="737048" cy="7678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5202" y="4332321"/>
            <a:ext cx="767184" cy="42521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097044" y="3427440"/>
            <a:ext cx="1115342" cy="90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039819" y="4798457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78750" y="5124817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Madlene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Bayram,david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2752" y="5099010"/>
            <a:ext cx="370099" cy="5171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05" y="3470091"/>
            <a:ext cx="983732" cy="69008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579655" y="3459760"/>
            <a:ext cx="993913" cy="7542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8200404" y="3090725"/>
            <a:ext cx="1561024" cy="145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" y="3496623"/>
            <a:ext cx="2374521" cy="323798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111871" y="4724051"/>
            <a:ext cx="228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Medical </a:t>
            </a:r>
            <a:r>
              <a:rPr lang="en-US" dirty="0" err="1" smtClean="0"/>
              <a:t>Liabitly</a:t>
            </a:r>
            <a:r>
              <a:rPr lang="en-US" dirty="0" smtClean="0"/>
              <a:t> Forms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8295860" y="5093383"/>
            <a:ext cx="874644" cy="658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105" y="4523397"/>
            <a:ext cx="853255" cy="5729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6703" y="2904761"/>
            <a:ext cx="4183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 DR </a:t>
            </a:r>
            <a:r>
              <a:rPr lang="en-US" b="1" dirty="0" err="1" smtClean="0"/>
              <a:t>DR</a:t>
            </a:r>
            <a:r>
              <a:rPr lang="en-US" b="1" dirty="0" smtClean="0"/>
              <a:t> WW2 COUNRY CERFICATION </a:t>
            </a:r>
            <a:endParaRPr lang="en-US" b="1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336703" y="3216545"/>
            <a:ext cx="3775168" cy="1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14639" y="3170193"/>
            <a:ext cx="139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ByStander</a:t>
            </a:r>
            <a:r>
              <a:rPr lang="en-US" dirty="0" smtClean="0"/>
              <a:t>[]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3421" y="3446344"/>
            <a:ext cx="1162844" cy="67343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446265" y="335485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180675" y="3360129"/>
            <a:ext cx="903698" cy="116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42859" y="2409948"/>
            <a:ext cx="600000" cy="800000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637319" y="2417345"/>
            <a:ext cx="685614" cy="7474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638406" y="2011723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WW2 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41" y="1478828"/>
            <a:ext cx="1059312" cy="59321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3406229" y="147180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23" y="1413692"/>
            <a:ext cx="988041" cy="10469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753" y="1473300"/>
            <a:ext cx="964449" cy="86678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268817" y="2117851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Jewish.Auschwitz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248541" y="2596443"/>
            <a:ext cx="1290868" cy="63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255992" y="1313645"/>
            <a:ext cx="250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Peak </a:t>
            </a:r>
            <a:r>
              <a:rPr lang="en-US" sz="800" strike="sngStrike" dirty="0" err="1" smtClean="0"/>
              <a:t>Blond</a:t>
            </a:r>
            <a:r>
              <a:rPr lang="en-US" dirty="0" err="1" smtClean="0"/>
              <a:t>.nonPolciRTALgoical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0" y="1362295"/>
            <a:ext cx="1229561" cy="69076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823374" y="1600486"/>
            <a:ext cx="298480" cy="215444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!In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90648" y="4724051"/>
            <a:ext cx="1974862" cy="201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95758" y="6060175"/>
            <a:ext cx="375325" cy="412355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2941983" y="6060175"/>
            <a:ext cx="922860" cy="4123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180675" y="5729328"/>
            <a:ext cx="87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DANEIL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701100" y="1414654"/>
            <a:ext cx="960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DD</a:t>
            </a:r>
            <a:endParaRPr lang="en-US" sz="4800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9661619" y="1600486"/>
            <a:ext cx="194162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Doooms</a:t>
            </a:r>
            <a:r>
              <a:rPr lang="en-US" dirty="0" smtClean="0"/>
              <a:t> day, </a:t>
            </a:r>
            <a:r>
              <a:rPr lang="en-US" sz="800" strike="sngStrike" dirty="0" err="1" smtClean="0"/>
              <a:t>doppeldickt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Dusint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Banan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Weizen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Daneil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dneise</a:t>
            </a:r>
            <a:endParaRPr lang="en-US" sz="800" strike="sngStrike" dirty="0" smtClean="0"/>
          </a:p>
          <a:p>
            <a:r>
              <a:rPr lang="en-US" sz="800" strike="sngStrike" dirty="0" smtClean="0"/>
              <a:t>Marlon </a:t>
            </a:r>
            <a:r>
              <a:rPr lang="en-US" sz="800" strike="sngStrike" dirty="0" err="1" smtClean="0"/>
              <a:t>zur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niederewe</a:t>
            </a:r>
            <a:endParaRPr lang="en-US" sz="800" strike="sngStrike" dirty="0" smtClean="0"/>
          </a:p>
          <a:p>
            <a:r>
              <a:rPr lang="en-US" sz="800" strike="sngStrike" dirty="0" smtClean="0"/>
              <a:t>Phil von </a:t>
            </a:r>
            <a:r>
              <a:rPr lang="en-US" sz="800" strike="sngStrike" dirty="0" err="1" smtClean="0"/>
              <a:t>dem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bushe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rien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solms</a:t>
            </a:r>
            <a:endParaRPr lang="en-US" sz="800" strike="sngStrike" dirty="0" smtClean="0"/>
          </a:p>
          <a:p>
            <a:r>
              <a:rPr lang="en-US" sz="800" strike="sngStrike" dirty="0" smtClean="0"/>
              <a:t>Puff </a:t>
            </a:r>
            <a:r>
              <a:rPr lang="en-US" sz="800" strike="sngStrike" dirty="0" err="1" smtClean="0"/>
              <a:t>koheni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adel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tiel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9761428" y="1707677"/>
            <a:ext cx="1237876" cy="133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661619" y="1576727"/>
            <a:ext cx="1735768" cy="8839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514" y="2112724"/>
            <a:ext cx="336987" cy="336987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9532262" y="1695790"/>
            <a:ext cx="20709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202124"/>
                </a:solidFill>
                <a:latin typeface="Google Sans"/>
              </a:rPr>
              <a:t>Prince Daniel, Duke of </a:t>
            </a:r>
            <a:r>
              <a:rPr lang="en-US" sz="1600" dirty="0" err="1">
                <a:solidFill>
                  <a:srgbClr val="202124"/>
                </a:solidFill>
                <a:latin typeface="Google Sans"/>
              </a:rPr>
              <a:t>Västergötland</a:t>
            </a:r>
            <a:endParaRPr lang="en-US" sz="1600" b="0" i="0" u="none" strike="no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4419" y="1281932"/>
            <a:ext cx="1196022" cy="129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2504</Words>
  <Application>Microsoft Office PowerPoint</Application>
  <PresentationFormat>Widescreen</PresentationFormat>
  <Paragraphs>813</Paragraphs>
  <Slides>45</Slides>
  <Notes>0</Notes>
  <HiddenSlides>0</HiddenSlides>
  <MMClips>6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Google Sans</vt:lpstr>
      <vt:lpstr>Roboto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101</cp:revision>
  <dcterms:created xsi:type="dcterms:W3CDTF">2023-10-20T17:09:16Z</dcterms:created>
  <dcterms:modified xsi:type="dcterms:W3CDTF">2023-10-27T20:48:14Z</dcterms:modified>
</cp:coreProperties>
</file>